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7" r:id="rId2"/>
    <p:sldId id="258" r:id="rId3"/>
    <p:sldId id="259" r:id="rId4"/>
    <p:sldId id="267" r:id="rId5"/>
    <p:sldId id="263" r:id="rId6"/>
    <p:sldId id="271" r:id="rId7"/>
    <p:sldId id="272" r:id="rId8"/>
    <p:sldId id="261" r:id="rId9"/>
    <p:sldId id="260" r:id="rId10"/>
    <p:sldId id="281" r:id="rId11"/>
    <p:sldId id="282" r:id="rId12"/>
    <p:sldId id="284" r:id="rId13"/>
    <p:sldId id="285" r:id="rId14"/>
    <p:sldId id="286" r:id="rId15"/>
    <p:sldId id="287" r:id="rId16"/>
    <p:sldId id="283" r:id="rId17"/>
    <p:sldId id="280"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FF5050"/>
    <a:srgbClr val="D9D9D9"/>
    <a:srgbClr val="F2F2F2"/>
    <a:srgbClr val="ACB2BC"/>
    <a:srgbClr val="57C1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varScale="1">
        <p:scale>
          <a:sx n="71" d="100"/>
          <a:sy n="71" d="100"/>
        </p:scale>
        <p:origin x="696" y="78"/>
      </p:cViewPr>
      <p:guideLst>
        <p:guide orient="horz" pos="2160"/>
        <p:guide pos="3851"/>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B49339-EEA3-4CD4-9F3B-8C64D8795491}" type="datetimeFigureOut">
              <a:rPr lang="zh-CN" altLang="en-US" smtClean="0"/>
              <a:t>2017/12/12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99FFF-2AC8-4B47-A329-8651187455C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DDF793-9110-4F07-B659-4D29F7460C78}"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17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D99FFF-2AC8-4B47-A329-8651187455C0}"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9"/>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A7A00F3E-ECC9-4E12-BAB6-CD18390BAD9D}" type="datetimeFigureOut">
              <a:rPr lang="en-US"/>
              <a:t>12/12/2017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5E55A4C0-E3F7-4395-97A0-78448F568469}" type="slidenum">
              <a:rPr lang="en-US" altLang="zh-CN"/>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CF21595-ED6E-4694-A732-C3CB132CD892}" type="datetimeFigureOut">
              <a:rPr lang="en-US"/>
              <a:t>12/12/2017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E28D5AD8-46E5-4957-B1C1-346A42BF8BD7}"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06375"/>
            <a:ext cx="2743200" cy="438785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06375"/>
            <a:ext cx="8026400" cy="43878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2C12B76-63DD-45C0-B683-BCFF8F3A515A}" type="datetimeFigureOut">
              <a:rPr lang="en-US"/>
              <a:t>12/12/2017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11CF92CC-B468-45BA-B56E-1330226B4108}" type="slidenum">
              <a:rPr lang="en-US" altLang="zh-CN"/>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0BB400C5-5CCC-4106-9C89-DF10CC223014}" type="datetimeFigureOut">
              <a:rPr lang="en-US"/>
              <a:t>12/12/2017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E058FCA5-6F43-447D-9176-72F4D3D2ACAC}"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0A48152A-ADFE-4BC1-A77D-BC627B26DE79}" type="datetimeFigureOut">
              <a:rPr lang="en-US"/>
              <a:t>12/12/2017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B21A934F-A652-424B-AD1D-E160CD6F8CDC}"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200153"/>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200153"/>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F8DBF16D-8394-4957-A078-49FA0027C611}" type="datetimeFigureOut">
              <a:rPr lang="en-US"/>
              <a:t>12/12/2017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5BC5DA9E-8662-4943-8CBF-062975C306C5}"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7"/>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3" y="1535114"/>
            <a:ext cx="5389033"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3"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AC3B1BAF-07A3-4140-8A14-C41BE5228EFC}" type="datetimeFigureOut">
              <a:rPr lang="en-US"/>
              <a:t>12/12/2017</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22448C84-ECAC-44AC-A66B-FEC2DF14F0DE}"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42E11F9C-6EF6-4EC5-9847-69B326FF6EBA}" type="datetimeFigureOut">
              <a:rPr lang="en-US"/>
              <a:t>12/12/2017</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050DE7E7-D6EC-4FA7-A496-C1FAF7E756EB}"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2462CACB-3349-4C9E-A308-DABD68FE6B9A}" type="datetimeFigureOut">
              <a:rPr lang="en-US"/>
              <a:t>12/12/2017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89D5226B-8E4D-4087-81DF-F3EEA450FEC8}"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1C30311-DE2B-4F9E-A01B-1E5C7743718C}" type="datetimeFigureOut">
              <a:rPr lang="en-US"/>
              <a:t>12/12/2017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7C84C5C7-BB2A-4520-950E-C86E69AD3E19}"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2"/>
            <a:ext cx="73152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40"/>
            <a:ext cx="73152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6DFA204B-8A10-471A-ADD6-570493FF5F4F}" type="datetimeFigureOut">
              <a:rPr lang="en-US"/>
              <a:t>12/12/2017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EB6F4465-28A7-4FF7-B394-B284D46E3430}"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zh-CN"/>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D0704134-5584-490C-B076-9A1787AAC6D9}" type="datetimeFigureOut">
              <a:rPr lang="en-US"/>
              <a:t>12/12/2017</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fld id="{57A2BE1B-304B-46B5-9C1A-65DEE3F7EEA5}" type="slidenum">
              <a:rPr lang="en-US" altLang="zh-CN"/>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3.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10.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7.xml"/><Relationship Id="rId5" Type="http://schemas.openxmlformats.org/officeDocument/2006/relationships/tags" Target="../tags/tag5.xml"/><Relationship Id="rId15" Type="http://schemas.openxmlformats.org/officeDocument/2006/relationships/image" Target="../media/image5.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slide" Target="slide12.xml"/><Relationship Id="rId4" Type="http://schemas.openxmlformats.org/officeDocument/2006/relationships/hyperlink" Target="stall_transform.py"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qq://txfil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0" y="0"/>
            <a:ext cx="5562600"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bodyPr>
          <a:lstStyle/>
          <a:p>
            <a:pPr algn="ctr">
              <a:defRPr/>
            </a:pPr>
            <a:endParaRPr lang="en-US">
              <a:ln/>
              <a:solidFill>
                <a:schemeClr val="bg2"/>
              </a:solidFill>
              <a:effectLst>
                <a:innerShdw blurRad="63500" dist="50800" dir="13500000">
                  <a:srgbClr val="000000">
                    <a:alpha val="50000"/>
                  </a:srgbClr>
                </a:innerShdw>
              </a:effectLst>
              <a:cs typeface="+mn-ea"/>
              <a:sym typeface="+mn-lt"/>
            </a:endParaRPr>
          </a:p>
        </p:txBody>
      </p:sp>
      <p:sp>
        <p:nvSpPr>
          <p:cNvPr id="4" name="Diagonal Stripe 3"/>
          <p:cNvSpPr/>
          <p:nvPr/>
        </p:nvSpPr>
        <p:spPr>
          <a:xfrm rot="5400000" flipH="1" flipV="1">
            <a:off x="749644" y="1909210"/>
            <a:ext cx="4199145" cy="5698435"/>
          </a:xfrm>
          <a:prstGeom prst="diagStripe">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black"/>
              </a:solidFill>
              <a:cs typeface="+mn-ea"/>
              <a:sym typeface="+mn-lt"/>
            </a:endParaRPr>
          </a:p>
        </p:txBody>
      </p:sp>
      <p:sp>
        <p:nvSpPr>
          <p:cNvPr id="6" name="Diagonal Stripe 5"/>
          <p:cNvSpPr/>
          <p:nvPr/>
        </p:nvSpPr>
        <p:spPr>
          <a:xfrm rot="5400000" flipH="1">
            <a:off x="5812735" y="478735"/>
            <a:ext cx="6129130" cy="6629400"/>
          </a:xfrm>
          <a:prstGeom prst="diagStripe">
            <a:avLst/>
          </a:prstGeom>
          <a:solidFill>
            <a:srgbClr val="00B0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black"/>
              </a:solidFill>
              <a:cs typeface="+mn-ea"/>
              <a:sym typeface="+mn-lt"/>
            </a:endParaRPr>
          </a:p>
        </p:txBody>
      </p:sp>
      <p:sp>
        <p:nvSpPr>
          <p:cNvPr id="3" name="文本框 2"/>
          <p:cNvSpPr txBox="1"/>
          <p:nvPr/>
        </p:nvSpPr>
        <p:spPr>
          <a:xfrm>
            <a:off x="-2" y="1951990"/>
            <a:ext cx="5562601" cy="706755"/>
          </a:xfrm>
          <a:prstGeom prst="rect">
            <a:avLst/>
          </a:prstGeom>
          <a:noFill/>
        </p:spPr>
        <p:txBody>
          <a:bodyPr wrap="square" rtlCol="0">
            <a:spAutoFit/>
            <a:scene3d>
              <a:camera prst="orthographicFront"/>
              <a:lightRig rig="sunset" dir="t">
                <a:rot lat="0" lon="0" rev="0"/>
              </a:lightRig>
            </a:scene3d>
          </a:bodyPr>
          <a:lstStyle/>
          <a:p>
            <a:pPr algn="ctr"/>
            <a:r>
              <a:rPr lang="en-US" altLang="zh-CN" sz="4000" dirty="0">
                <a:ln/>
                <a:solidFill>
                  <a:schemeClr val="bg2"/>
                </a:solidFill>
                <a:effectLst>
                  <a:innerShdw blurRad="63500" dist="50800" dir="13500000">
                    <a:srgbClr val="000000">
                      <a:alpha val="50000"/>
                    </a:srgbClr>
                  </a:innerShdw>
                </a:effectLst>
                <a:latin typeface="Goudy Stout" panose="0202090407030B020401" charset="0"/>
              </a:rPr>
              <a:t>Python</a:t>
            </a:r>
          </a:p>
        </p:txBody>
      </p:sp>
      <p:sp>
        <p:nvSpPr>
          <p:cNvPr id="9" name="文本框 8"/>
          <p:cNvSpPr txBox="1"/>
          <p:nvPr/>
        </p:nvSpPr>
        <p:spPr>
          <a:xfrm>
            <a:off x="3347720" y="3562985"/>
            <a:ext cx="1858010" cy="460375"/>
          </a:xfrm>
          <a:prstGeom prst="rect">
            <a:avLst/>
          </a:prstGeom>
          <a:noFill/>
          <a:scene3d>
            <a:camera prst="orthographicFront"/>
            <a:lightRig rig="threePt" dir="t"/>
          </a:scene3d>
          <a:sp3d extrusionH="76200">
            <a:extrusionClr>
              <a:schemeClr val="tx1">
                <a:lumMod val="75000"/>
                <a:lumOff val="25000"/>
              </a:schemeClr>
            </a:extrusionClr>
          </a:sp3d>
        </p:spPr>
        <p:txBody>
          <a:bodyPr wrap="square" rtlCol="0">
            <a:spAutoFit/>
          </a:bodyPr>
          <a:lstStyle/>
          <a:p>
            <a:r>
              <a:rPr lang="en-US" altLang="zh-CN" sz="2400">
                <a:solidFill>
                  <a:schemeClr val="bg1"/>
                </a:solidFill>
                <a:latin typeface="Bodoni MT Black" panose="02070A03080606020203" charset="0"/>
              </a:rPr>
              <a:t>——Forth</a:t>
            </a:r>
          </a:p>
        </p:txBody>
      </p:sp>
      <p:sp>
        <p:nvSpPr>
          <p:cNvPr id="2" name="文本框 1">
            <a:extLst>
              <a:ext uri="{FF2B5EF4-FFF2-40B4-BE49-F238E27FC236}">
                <a16:creationId xmlns:a16="http://schemas.microsoft.com/office/drawing/2014/main" id="{F707CBEE-A889-46F2-9DFB-BCDE443DA423}"/>
              </a:ext>
            </a:extLst>
          </p:cNvPr>
          <p:cNvSpPr txBox="1"/>
          <p:nvPr/>
        </p:nvSpPr>
        <p:spPr>
          <a:xfrm>
            <a:off x="0" y="2726199"/>
            <a:ext cx="5562601" cy="769441"/>
          </a:xfrm>
          <a:prstGeom prst="rect">
            <a:avLst/>
          </a:prstGeom>
          <a:noFill/>
        </p:spPr>
        <p:txBody>
          <a:bodyPr wrap="square" rtlCol="0">
            <a:spAutoFit/>
          </a:bodyPr>
          <a:lstStyle/>
          <a:p>
            <a:pPr algn="ctr"/>
            <a:r>
              <a:rPr lang="zh-CN" altLang="en-US" sz="4400" dirty="0">
                <a:solidFill>
                  <a:schemeClr val="bg1"/>
                </a:solidFill>
                <a:latin typeface="华文隶书" panose="02010800040101010101" pitchFamily="2" charset="-122"/>
                <a:ea typeface="华文隶书" panose="02010800040101010101" pitchFamily="2" charset="-122"/>
              </a:rPr>
              <a:t>图像风格转移</a:t>
            </a:r>
          </a:p>
        </p:txBody>
      </p:sp>
    </p:spTree>
  </p:cSld>
  <p:clrMapOvr>
    <a:masterClrMapping/>
  </p:clrMapOvr>
  <mc:AlternateContent xmlns:mc="http://schemas.openxmlformats.org/markup-compatibility/2006" xmlns:p14="http://schemas.microsoft.com/office/powerpoint/2010/main">
    <mc:Choice Requires="p14">
      <p:transition spd="slow" p14:dur="1250" advClick="0" advTm="10">
        <p14:flip dir="r"/>
      </p:transition>
    </mc:Choice>
    <mc:Fallback xmlns="">
      <p:transition spd="slow" advClick="0" advTm="1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custDataLst>
              <p:tags r:id="rId2"/>
            </p:custDataLst>
          </p:nvPr>
        </p:nvPicPr>
        <p:blipFill>
          <a:blip r:embed="rId13">
            <a:extLst>
              <a:ext uri="{28A0092B-C50C-407E-A947-70E740481C1C}">
                <a14:useLocalDpi xmlns:a14="http://schemas.microsoft.com/office/drawing/2010/main" val="0"/>
              </a:ext>
            </a:extLst>
          </a:blip>
          <a:srcRect/>
          <a:stretch>
            <a:fillRect/>
          </a:stretch>
        </p:blipFill>
        <p:spPr bwMode="auto">
          <a:xfrm>
            <a:off x="1763389" y="1494309"/>
            <a:ext cx="5835995" cy="4838065"/>
          </a:xfrm>
          <a:prstGeom prst="rect">
            <a:avLst/>
          </a:prstGeom>
          <a:noFill/>
          <a:ln>
            <a:noFill/>
          </a:ln>
          <a:extLst>
            <a:ext uri="{909E8E84-426E-40DD-AFC4-6F175D3DCCD1}">
              <a14:hiddenFill xmlns:a14="http://schemas.microsoft.com/office/drawing/2010/main">
                <a:solidFill>
                  <a:schemeClr val="lt1"/>
                </a:solidFill>
              </a14:hiddenFill>
            </a:ext>
            <a:ext uri="{91240B29-F687-4F45-9708-019B960494DF}">
              <a14:hiddenLine xmlns:a14="http://schemas.microsoft.com/office/drawing/2010/main" w="9525">
                <a:solidFill>
                  <a:schemeClr val="accent1"/>
                </a:solidFill>
                <a:miter lim="800000"/>
                <a:headEnd/>
                <a:tailEnd/>
              </a14:hiddenLine>
            </a:ext>
          </a:extLst>
        </p:spPr>
      </p:pic>
      <p:grpSp>
        <p:nvGrpSpPr>
          <p:cNvPr id="31" name="组合 30"/>
          <p:cNvGrpSpPr/>
          <p:nvPr>
            <p:custDataLst>
              <p:tags r:id="rId3"/>
            </p:custDataLst>
          </p:nvPr>
        </p:nvGrpSpPr>
        <p:grpSpPr>
          <a:xfrm>
            <a:off x="8238112" y="1983112"/>
            <a:ext cx="2781678" cy="688011"/>
            <a:chOff x="8929290" y="3418668"/>
            <a:chExt cx="2097485" cy="518785"/>
          </a:xfrm>
        </p:grpSpPr>
        <p:sp>
          <p:nvSpPr>
            <p:cNvPr id="11" name="Freeform 6"/>
            <p:cNvSpPr/>
            <p:nvPr>
              <p:custDataLst>
                <p:tags r:id="rId5"/>
              </p:custDataLst>
            </p:nvPr>
          </p:nvSpPr>
          <p:spPr bwMode="auto">
            <a:xfrm>
              <a:off x="10515600" y="3423103"/>
              <a:ext cx="511175" cy="514350"/>
            </a:xfrm>
            <a:custGeom>
              <a:avLst/>
              <a:gdLst>
                <a:gd name="T0" fmla="*/ 0 w 322"/>
                <a:gd name="T1" fmla="*/ 162 h 324"/>
                <a:gd name="T2" fmla="*/ 2 w 322"/>
                <a:gd name="T3" fmla="*/ 130 h 324"/>
                <a:gd name="T4" fmla="*/ 12 w 322"/>
                <a:gd name="T5" fmla="*/ 98 h 324"/>
                <a:gd name="T6" fmla="*/ 26 w 322"/>
                <a:gd name="T7" fmla="*/ 72 h 324"/>
                <a:gd name="T8" fmla="*/ 46 w 322"/>
                <a:gd name="T9" fmla="*/ 48 h 324"/>
                <a:gd name="T10" fmla="*/ 70 w 322"/>
                <a:gd name="T11" fmla="*/ 28 h 324"/>
                <a:gd name="T12" fmla="*/ 98 w 322"/>
                <a:gd name="T13" fmla="*/ 12 h 324"/>
                <a:gd name="T14" fmla="*/ 128 w 322"/>
                <a:gd name="T15" fmla="*/ 4 h 324"/>
                <a:gd name="T16" fmla="*/ 160 w 322"/>
                <a:gd name="T17" fmla="*/ 0 h 324"/>
                <a:gd name="T18" fmla="*/ 178 w 322"/>
                <a:gd name="T19" fmla="*/ 2 h 324"/>
                <a:gd name="T20" fmla="*/ 210 w 322"/>
                <a:gd name="T21" fmla="*/ 8 h 324"/>
                <a:gd name="T22" fmla="*/ 238 w 322"/>
                <a:gd name="T23" fmla="*/ 20 h 324"/>
                <a:gd name="T24" fmla="*/ 264 w 322"/>
                <a:gd name="T25" fmla="*/ 38 h 324"/>
                <a:gd name="T26" fmla="*/ 286 w 322"/>
                <a:gd name="T27" fmla="*/ 60 h 324"/>
                <a:gd name="T28" fmla="*/ 304 w 322"/>
                <a:gd name="T29" fmla="*/ 84 h 324"/>
                <a:gd name="T30" fmla="*/ 316 w 322"/>
                <a:gd name="T31" fmla="*/ 114 h 324"/>
                <a:gd name="T32" fmla="*/ 322 w 322"/>
                <a:gd name="T33" fmla="*/ 146 h 324"/>
                <a:gd name="T34" fmla="*/ 322 w 322"/>
                <a:gd name="T35" fmla="*/ 162 h 324"/>
                <a:gd name="T36" fmla="*/ 320 w 322"/>
                <a:gd name="T37" fmla="*/ 194 h 324"/>
                <a:gd name="T38" fmla="*/ 310 w 322"/>
                <a:gd name="T39" fmla="*/ 224 h 324"/>
                <a:gd name="T40" fmla="*/ 296 w 322"/>
                <a:gd name="T41" fmla="*/ 252 h 324"/>
                <a:gd name="T42" fmla="*/ 276 w 322"/>
                <a:gd name="T43" fmla="*/ 276 h 324"/>
                <a:gd name="T44" fmla="*/ 252 w 322"/>
                <a:gd name="T45" fmla="*/ 296 h 324"/>
                <a:gd name="T46" fmla="*/ 224 w 322"/>
                <a:gd name="T47" fmla="*/ 310 h 324"/>
                <a:gd name="T48" fmla="*/ 194 w 322"/>
                <a:gd name="T49" fmla="*/ 320 h 324"/>
                <a:gd name="T50" fmla="*/ 160 w 322"/>
                <a:gd name="T51" fmla="*/ 324 h 324"/>
                <a:gd name="T52" fmla="*/ 144 w 322"/>
                <a:gd name="T53" fmla="*/ 322 h 324"/>
                <a:gd name="T54" fmla="*/ 112 w 322"/>
                <a:gd name="T55" fmla="*/ 316 h 324"/>
                <a:gd name="T56" fmla="*/ 84 w 322"/>
                <a:gd name="T57" fmla="*/ 304 h 324"/>
                <a:gd name="T58" fmla="*/ 58 w 322"/>
                <a:gd name="T59" fmla="*/ 286 h 324"/>
                <a:gd name="T60" fmla="*/ 36 w 322"/>
                <a:gd name="T61" fmla="*/ 264 h 324"/>
                <a:gd name="T62" fmla="*/ 18 w 322"/>
                <a:gd name="T63" fmla="*/ 238 h 324"/>
                <a:gd name="T64" fmla="*/ 6 w 322"/>
                <a:gd name="T65" fmla="*/ 210 h 324"/>
                <a:gd name="T66" fmla="*/ 0 w 322"/>
                <a:gd name="T67" fmla="*/ 178 h 324"/>
                <a:gd name="T68" fmla="*/ 0 w 322"/>
                <a:gd name="T69" fmla="*/ 16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324">
                  <a:moveTo>
                    <a:pt x="0" y="162"/>
                  </a:moveTo>
                  <a:lnTo>
                    <a:pt x="0" y="162"/>
                  </a:lnTo>
                  <a:lnTo>
                    <a:pt x="0" y="146"/>
                  </a:lnTo>
                  <a:lnTo>
                    <a:pt x="2" y="130"/>
                  </a:lnTo>
                  <a:lnTo>
                    <a:pt x="6" y="114"/>
                  </a:lnTo>
                  <a:lnTo>
                    <a:pt x="12" y="98"/>
                  </a:lnTo>
                  <a:lnTo>
                    <a:pt x="18" y="84"/>
                  </a:lnTo>
                  <a:lnTo>
                    <a:pt x="26" y="72"/>
                  </a:lnTo>
                  <a:lnTo>
                    <a:pt x="36" y="60"/>
                  </a:lnTo>
                  <a:lnTo>
                    <a:pt x="46" y="48"/>
                  </a:lnTo>
                  <a:lnTo>
                    <a:pt x="58" y="38"/>
                  </a:lnTo>
                  <a:lnTo>
                    <a:pt x="70" y="28"/>
                  </a:lnTo>
                  <a:lnTo>
                    <a:pt x="84" y="20"/>
                  </a:lnTo>
                  <a:lnTo>
                    <a:pt x="98" y="12"/>
                  </a:lnTo>
                  <a:lnTo>
                    <a:pt x="112" y="8"/>
                  </a:lnTo>
                  <a:lnTo>
                    <a:pt x="128" y="4"/>
                  </a:lnTo>
                  <a:lnTo>
                    <a:pt x="144" y="2"/>
                  </a:lnTo>
                  <a:lnTo>
                    <a:pt x="160" y="0"/>
                  </a:lnTo>
                  <a:lnTo>
                    <a:pt x="160" y="0"/>
                  </a:lnTo>
                  <a:lnTo>
                    <a:pt x="178" y="2"/>
                  </a:lnTo>
                  <a:lnTo>
                    <a:pt x="194" y="4"/>
                  </a:lnTo>
                  <a:lnTo>
                    <a:pt x="210" y="8"/>
                  </a:lnTo>
                  <a:lnTo>
                    <a:pt x="224" y="12"/>
                  </a:lnTo>
                  <a:lnTo>
                    <a:pt x="238" y="20"/>
                  </a:lnTo>
                  <a:lnTo>
                    <a:pt x="252" y="28"/>
                  </a:lnTo>
                  <a:lnTo>
                    <a:pt x="264" y="38"/>
                  </a:lnTo>
                  <a:lnTo>
                    <a:pt x="276" y="48"/>
                  </a:lnTo>
                  <a:lnTo>
                    <a:pt x="286" y="60"/>
                  </a:lnTo>
                  <a:lnTo>
                    <a:pt x="296" y="72"/>
                  </a:lnTo>
                  <a:lnTo>
                    <a:pt x="304" y="84"/>
                  </a:lnTo>
                  <a:lnTo>
                    <a:pt x="310" y="98"/>
                  </a:lnTo>
                  <a:lnTo>
                    <a:pt x="316" y="114"/>
                  </a:lnTo>
                  <a:lnTo>
                    <a:pt x="320" y="130"/>
                  </a:lnTo>
                  <a:lnTo>
                    <a:pt x="322" y="146"/>
                  </a:lnTo>
                  <a:lnTo>
                    <a:pt x="322" y="162"/>
                  </a:lnTo>
                  <a:lnTo>
                    <a:pt x="322" y="162"/>
                  </a:lnTo>
                  <a:lnTo>
                    <a:pt x="322" y="178"/>
                  </a:lnTo>
                  <a:lnTo>
                    <a:pt x="320" y="194"/>
                  </a:lnTo>
                  <a:lnTo>
                    <a:pt x="316" y="210"/>
                  </a:lnTo>
                  <a:lnTo>
                    <a:pt x="310" y="224"/>
                  </a:lnTo>
                  <a:lnTo>
                    <a:pt x="304" y="238"/>
                  </a:lnTo>
                  <a:lnTo>
                    <a:pt x="296" y="252"/>
                  </a:lnTo>
                  <a:lnTo>
                    <a:pt x="286" y="264"/>
                  </a:lnTo>
                  <a:lnTo>
                    <a:pt x="276" y="276"/>
                  </a:lnTo>
                  <a:lnTo>
                    <a:pt x="264" y="286"/>
                  </a:lnTo>
                  <a:lnTo>
                    <a:pt x="252" y="296"/>
                  </a:lnTo>
                  <a:lnTo>
                    <a:pt x="238" y="304"/>
                  </a:lnTo>
                  <a:lnTo>
                    <a:pt x="224" y="310"/>
                  </a:lnTo>
                  <a:lnTo>
                    <a:pt x="210" y="316"/>
                  </a:lnTo>
                  <a:lnTo>
                    <a:pt x="194" y="320"/>
                  </a:lnTo>
                  <a:lnTo>
                    <a:pt x="178" y="322"/>
                  </a:lnTo>
                  <a:lnTo>
                    <a:pt x="160" y="324"/>
                  </a:lnTo>
                  <a:lnTo>
                    <a:pt x="160" y="324"/>
                  </a:lnTo>
                  <a:lnTo>
                    <a:pt x="144" y="322"/>
                  </a:lnTo>
                  <a:lnTo>
                    <a:pt x="128" y="320"/>
                  </a:lnTo>
                  <a:lnTo>
                    <a:pt x="112" y="316"/>
                  </a:lnTo>
                  <a:lnTo>
                    <a:pt x="98" y="310"/>
                  </a:lnTo>
                  <a:lnTo>
                    <a:pt x="84" y="304"/>
                  </a:lnTo>
                  <a:lnTo>
                    <a:pt x="70" y="296"/>
                  </a:lnTo>
                  <a:lnTo>
                    <a:pt x="58" y="286"/>
                  </a:lnTo>
                  <a:lnTo>
                    <a:pt x="46" y="276"/>
                  </a:lnTo>
                  <a:lnTo>
                    <a:pt x="36" y="264"/>
                  </a:lnTo>
                  <a:lnTo>
                    <a:pt x="26" y="252"/>
                  </a:lnTo>
                  <a:lnTo>
                    <a:pt x="18" y="238"/>
                  </a:lnTo>
                  <a:lnTo>
                    <a:pt x="12" y="224"/>
                  </a:lnTo>
                  <a:lnTo>
                    <a:pt x="6" y="210"/>
                  </a:lnTo>
                  <a:lnTo>
                    <a:pt x="2" y="194"/>
                  </a:lnTo>
                  <a:lnTo>
                    <a:pt x="0" y="178"/>
                  </a:lnTo>
                  <a:lnTo>
                    <a:pt x="0" y="162"/>
                  </a:lnTo>
                  <a:lnTo>
                    <a:pt x="0" y="162"/>
                  </a:lnTo>
                  <a:close/>
                </a:path>
              </a:pathLst>
            </a:custGeom>
            <a:solidFill>
              <a:schemeClr val="accent2"/>
            </a:solidFill>
            <a:ln>
              <a:noFill/>
            </a:ln>
            <a:extLst>
              <a:ext uri="{91240B29-F687-4F45-9708-019B960494DF}">
                <a14:hiddenLine xmlns:a14="http://schemas.microsoft.com/office/drawing/2010/main" w="9525">
                  <a:solidFill>
                    <a:schemeClr val="accent1"/>
                  </a:solidFill>
                  <a:round/>
                </a14:hiddenLine>
              </a:ext>
            </a:extLst>
          </p:spPr>
          <p:txBody>
            <a:bodyPr vert="horz" wrap="square" lIns="91440" tIns="45720" rIns="91440" bIns="45720" numCol="1" anchor="t" anchorCtr="0" compatLnSpc="1"/>
            <a:lstStyle/>
            <a:p>
              <a:endParaRPr lang="zh-CN" altLang="en-US"/>
            </a:p>
          </p:txBody>
        </p:sp>
        <p:sp>
          <p:nvSpPr>
            <p:cNvPr id="13" name="Freeform 8"/>
            <p:cNvSpPr/>
            <p:nvPr>
              <p:custDataLst>
                <p:tags r:id="rId6"/>
              </p:custDataLst>
            </p:nvPr>
          </p:nvSpPr>
          <p:spPr bwMode="auto">
            <a:xfrm>
              <a:off x="8929290" y="3680902"/>
              <a:ext cx="79375" cy="79375"/>
            </a:xfrm>
            <a:custGeom>
              <a:avLst/>
              <a:gdLst>
                <a:gd name="T0" fmla="*/ 50 w 50"/>
                <a:gd name="T1" fmla="*/ 26 h 50"/>
                <a:gd name="T2" fmla="*/ 50 w 50"/>
                <a:gd name="T3" fmla="*/ 26 h 50"/>
                <a:gd name="T4" fmla="*/ 48 w 50"/>
                <a:gd name="T5" fmla="*/ 16 h 50"/>
                <a:gd name="T6" fmla="*/ 42 w 50"/>
                <a:gd name="T7" fmla="*/ 8 h 50"/>
                <a:gd name="T8" fmla="*/ 34 w 50"/>
                <a:gd name="T9" fmla="*/ 2 h 50"/>
                <a:gd name="T10" fmla="*/ 24 w 50"/>
                <a:gd name="T11" fmla="*/ 0 h 50"/>
                <a:gd name="T12" fmla="*/ 24 w 50"/>
                <a:gd name="T13" fmla="*/ 0 h 50"/>
                <a:gd name="T14" fmla="*/ 16 w 50"/>
                <a:gd name="T15" fmla="*/ 2 h 50"/>
                <a:gd name="T16" fmla="*/ 8 w 50"/>
                <a:gd name="T17" fmla="*/ 8 h 50"/>
                <a:gd name="T18" fmla="*/ 2 w 50"/>
                <a:gd name="T19" fmla="*/ 16 h 50"/>
                <a:gd name="T20" fmla="*/ 0 w 50"/>
                <a:gd name="T21" fmla="*/ 26 h 50"/>
                <a:gd name="T22" fmla="*/ 0 w 50"/>
                <a:gd name="T23" fmla="*/ 26 h 50"/>
                <a:gd name="T24" fmla="*/ 2 w 50"/>
                <a:gd name="T25" fmla="*/ 34 h 50"/>
                <a:gd name="T26" fmla="*/ 8 w 50"/>
                <a:gd name="T27" fmla="*/ 42 h 50"/>
                <a:gd name="T28" fmla="*/ 16 w 50"/>
                <a:gd name="T29" fmla="*/ 48 h 50"/>
                <a:gd name="T30" fmla="*/ 24 w 50"/>
                <a:gd name="T31" fmla="*/ 50 h 50"/>
                <a:gd name="T32" fmla="*/ 24 w 50"/>
                <a:gd name="T33" fmla="*/ 50 h 50"/>
                <a:gd name="T34" fmla="*/ 34 w 50"/>
                <a:gd name="T35" fmla="*/ 48 h 50"/>
                <a:gd name="T36" fmla="*/ 42 w 50"/>
                <a:gd name="T37" fmla="*/ 42 h 50"/>
                <a:gd name="T38" fmla="*/ 48 w 50"/>
                <a:gd name="T39" fmla="*/ 34 h 50"/>
                <a:gd name="T40" fmla="*/ 50 w 50"/>
                <a:gd name="T41" fmla="*/ 26 h 50"/>
                <a:gd name="T42" fmla="*/ 50 w 50"/>
                <a:gd name="T43"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50">
                  <a:moveTo>
                    <a:pt x="50" y="26"/>
                  </a:moveTo>
                  <a:lnTo>
                    <a:pt x="50" y="26"/>
                  </a:lnTo>
                  <a:lnTo>
                    <a:pt x="48" y="16"/>
                  </a:lnTo>
                  <a:lnTo>
                    <a:pt x="42" y="8"/>
                  </a:lnTo>
                  <a:lnTo>
                    <a:pt x="34" y="2"/>
                  </a:lnTo>
                  <a:lnTo>
                    <a:pt x="24" y="0"/>
                  </a:lnTo>
                  <a:lnTo>
                    <a:pt x="24" y="0"/>
                  </a:lnTo>
                  <a:lnTo>
                    <a:pt x="16" y="2"/>
                  </a:lnTo>
                  <a:lnTo>
                    <a:pt x="8" y="8"/>
                  </a:lnTo>
                  <a:lnTo>
                    <a:pt x="2" y="16"/>
                  </a:lnTo>
                  <a:lnTo>
                    <a:pt x="0" y="26"/>
                  </a:lnTo>
                  <a:lnTo>
                    <a:pt x="0" y="26"/>
                  </a:lnTo>
                  <a:lnTo>
                    <a:pt x="2" y="34"/>
                  </a:lnTo>
                  <a:lnTo>
                    <a:pt x="8" y="42"/>
                  </a:lnTo>
                  <a:lnTo>
                    <a:pt x="16" y="48"/>
                  </a:lnTo>
                  <a:lnTo>
                    <a:pt x="24" y="50"/>
                  </a:lnTo>
                  <a:lnTo>
                    <a:pt x="24" y="50"/>
                  </a:lnTo>
                  <a:lnTo>
                    <a:pt x="34" y="48"/>
                  </a:lnTo>
                  <a:lnTo>
                    <a:pt x="42" y="42"/>
                  </a:lnTo>
                  <a:lnTo>
                    <a:pt x="48" y="34"/>
                  </a:lnTo>
                  <a:lnTo>
                    <a:pt x="50" y="26"/>
                  </a:lnTo>
                  <a:lnTo>
                    <a:pt x="50" y="26"/>
                  </a:lnTo>
                  <a:close/>
                </a:path>
              </a:pathLst>
            </a:custGeom>
            <a:solidFill>
              <a:schemeClr val="accent3"/>
            </a:solidFill>
            <a:ln>
              <a:noFill/>
            </a:ln>
            <a:extLst>
              <a:ext uri="{91240B29-F687-4F45-9708-019B960494DF}">
                <a14:hiddenLine xmlns:a14="http://schemas.microsoft.com/office/drawing/2010/main" w="9525">
                  <a:solidFill>
                    <a:schemeClr val="accent1"/>
                  </a:solidFill>
                  <a:round/>
                </a14:hiddenLine>
              </a:ext>
            </a:extLst>
          </p:spPr>
          <p:txBody>
            <a:bodyPr vert="horz" wrap="square" lIns="91440" tIns="45720" rIns="91440" bIns="45720" numCol="1" anchor="t" anchorCtr="0" compatLnSpc="1"/>
            <a:lstStyle/>
            <a:p>
              <a:endParaRPr lang="zh-CN" altLang="en-US" dirty="0"/>
            </a:p>
          </p:txBody>
        </p:sp>
        <p:sp>
          <p:nvSpPr>
            <p:cNvPr id="14" name="Freeform 9"/>
            <p:cNvSpPr/>
            <p:nvPr>
              <p:custDataLst>
                <p:tags r:id="rId7"/>
              </p:custDataLst>
            </p:nvPr>
          </p:nvSpPr>
          <p:spPr bwMode="auto">
            <a:xfrm>
              <a:off x="10629900" y="3597728"/>
              <a:ext cx="282575" cy="177800"/>
            </a:xfrm>
            <a:custGeom>
              <a:avLst/>
              <a:gdLst>
                <a:gd name="T0" fmla="*/ 96 w 178"/>
                <a:gd name="T1" fmla="*/ 0 h 112"/>
                <a:gd name="T2" fmla="*/ 96 w 178"/>
                <a:gd name="T3" fmla="*/ 0 h 112"/>
                <a:gd name="T4" fmla="*/ 84 w 178"/>
                <a:gd name="T5" fmla="*/ 2 h 112"/>
                <a:gd name="T6" fmla="*/ 74 w 178"/>
                <a:gd name="T7" fmla="*/ 8 h 112"/>
                <a:gd name="T8" fmla="*/ 66 w 178"/>
                <a:gd name="T9" fmla="*/ 14 h 112"/>
                <a:gd name="T10" fmla="*/ 60 w 178"/>
                <a:gd name="T11" fmla="*/ 24 h 112"/>
                <a:gd name="T12" fmla="*/ 52 w 178"/>
                <a:gd name="T13" fmla="*/ 40 h 112"/>
                <a:gd name="T14" fmla="*/ 50 w 178"/>
                <a:gd name="T15" fmla="*/ 46 h 112"/>
                <a:gd name="T16" fmla="*/ 50 w 178"/>
                <a:gd name="T17" fmla="*/ 46 h 112"/>
                <a:gd name="T18" fmla="*/ 38 w 178"/>
                <a:gd name="T19" fmla="*/ 46 h 112"/>
                <a:gd name="T20" fmla="*/ 38 w 178"/>
                <a:gd name="T21" fmla="*/ 46 h 112"/>
                <a:gd name="T22" fmla="*/ 26 w 178"/>
                <a:gd name="T23" fmla="*/ 48 h 112"/>
                <a:gd name="T24" fmla="*/ 14 w 178"/>
                <a:gd name="T25" fmla="*/ 54 h 112"/>
                <a:gd name="T26" fmla="*/ 8 w 178"/>
                <a:gd name="T27" fmla="*/ 58 h 112"/>
                <a:gd name="T28" fmla="*/ 4 w 178"/>
                <a:gd name="T29" fmla="*/ 64 h 112"/>
                <a:gd name="T30" fmla="*/ 0 w 178"/>
                <a:gd name="T31" fmla="*/ 72 h 112"/>
                <a:gd name="T32" fmla="*/ 0 w 178"/>
                <a:gd name="T33" fmla="*/ 80 h 112"/>
                <a:gd name="T34" fmla="*/ 0 w 178"/>
                <a:gd name="T35" fmla="*/ 80 h 112"/>
                <a:gd name="T36" fmla="*/ 0 w 178"/>
                <a:gd name="T37" fmla="*/ 90 h 112"/>
                <a:gd name="T38" fmla="*/ 4 w 178"/>
                <a:gd name="T39" fmla="*/ 98 h 112"/>
                <a:gd name="T40" fmla="*/ 8 w 178"/>
                <a:gd name="T41" fmla="*/ 102 h 112"/>
                <a:gd name="T42" fmla="*/ 12 w 178"/>
                <a:gd name="T43" fmla="*/ 106 h 112"/>
                <a:gd name="T44" fmla="*/ 20 w 178"/>
                <a:gd name="T45" fmla="*/ 110 h 112"/>
                <a:gd name="T46" fmla="*/ 24 w 178"/>
                <a:gd name="T47" fmla="*/ 112 h 112"/>
                <a:gd name="T48" fmla="*/ 24 w 178"/>
                <a:gd name="T49" fmla="*/ 112 h 112"/>
                <a:gd name="T50" fmla="*/ 96 w 178"/>
                <a:gd name="T51" fmla="*/ 112 h 112"/>
                <a:gd name="T52" fmla="*/ 96 w 178"/>
                <a:gd name="T53" fmla="*/ 112 h 112"/>
                <a:gd name="T54" fmla="*/ 142 w 178"/>
                <a:gd name="T55" fmla="*/ 112 h 112"/>
                <a:gd name="T56" fmla="*/ 142 w 178"/>
                <a:gd name="T57" fmla="*/ 112 h 112"/>
                <a:gd name="T58" fmla="*/ 148 w 178"/>
                <a:gd name="T59" fmla="*/ 112 h 112"/>
                <a:gd name="T60" fmla="*/ 154 w 178"/>
                <a:gd name="T61" fmla="*/ 110 h 112"/>
                <a:gd name="T62" fmla="*/ 160 w 178"/>
                <a:gd name="T63" fmla="*/ 106 h 112"/>
                <a:gd name="T64" fmla="*/ 166 w 178"/>
                <a:gd name="T65" fmla="*/ 102 h 112"/>
                <a:gd name="T66" fmla="*/ 172 w 178"/>
                <a:gd name="T67" fmla="*/ 94 h 112"/>
                <a:gd name="T68" fmla="*/ 176 w 178"/>
                <a:gd name="T69" fmla="*/ 84 h 112"/>
                <a:gd name="T70" fmla="*/ 178 w 178"/>
                <a:gd name="T71" fmla="*/ 70 h 112"/>
                <a:gd name="T72" fmla="*/ 178 w 178"/>
                <a:gd name="T73" fmla="*/ 70 h 112"/>
                <a:gd name="T74" fmla="*/ 178 w 178"/>
                <a:gd name="T75" fmla="*/ 66 h 112"/>
                <a:gd name="T76" fmla="*/ 174 w 178"/>
                <a:gd name="T77" fmla="*/ 52 h 112"/>
                <a:gd name="T78" fmla="*/ 172 w 178"/>
                <a:gd name="T79" fmla="*/ 44 h 112"/>
                <a:gd name="T80" fmla="*/ 166 w 178"/>
                <a:gd name="T81" fmla="*/ 38 h 112"/>
                <a:gd name="T82" fmla="*/ 158 w 178"/>
                <a:gd name="T83" fmla="*/ 32 h 112"/>
                <a:gd name="T84" fmla="*/ 146 w 178"/>
                <a:gd name="T85" fmla="*/ 30 h 112"/>
                <a:gd name="T86" fmla="*/ 146 w 178"/>
                <a:gd name="T87" fmla="*/ 30 h 112"/>
                <a:gd name="T88" fmla="*/ 144 w 178"/>
                <a:gd name="T89" fmla="*/ 26 h 112"/>
                <a:gd name="T90" fmla="*/ 142 w 178"/>
                <a:gd name="T91" fmla="*/ 20 h 112"/>
                <a:gd name="T92" fmla="*/ 138 w 178"/>
                <a:gd name="T93" fmla="*/ 16 h 112"/>
                <a:gd name="T94" fmla="*/ 132 w 178"/>
                <a:gd name="T95" fmla="*/ 10 h 112"/>
                <a:gd name="T96" fmla="*/ 124 w 178"/>
                <a:gd name="T97" fmla="*/ 4 h 112"/>
                <a:gd name="T98" fmla="*/ 112 w 178"/>
                <a:gd name="T99" fmla="*/ 2 h 112"/>
                <a:gd name="T100" fmla="*/ 96 w 178"/>
                <a:gd name="T101" fmla="*/ 0 h 112"/>
                <a:gd name="T102" fmla="*/ 96 w 178"/>
                <a:gd name="T10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8" h="112">
                  <a:moveTo>
                    <a:pt x="96" y="0"/>
                  </a:moveTo>
                  <a:lnTo>
                    <a:pt x="96" y="0"/>
                  </a:lnTo>
                  <a:lnTo>
                    <a:pt x="84" y="2"/>
                  </a:lnTo>
                  <a:lnTo>
                    <a:pt x="74" y="8"/>
                  </a:lnTo>
                  <a:lnTo>
                    <a:pt x="66" y="14"/>
                  </a:lnTo>
                  <a:lnTo>
                    <a:pt x="60" y="24"/>
                  </a:lnTo>
                  <a:lnTo>
                    <a:pt x="52" y="40"/>
                  </a:lnTo>
                  <a:lnTo>
                    <a:pt x="50" y="46"/>
                  </a:lnTo>
                  <a:lnTo>
                    <a:pt x="50" y="46"/>
                  </a:lnTo>
                  <a:lnTo>
                    <a:pt x="38" y="46"/>
                  </a:lnTo>
                  <a:lnTo>
                    <a:pt x="38" y="46"/>
                  </a:lnTo>
                  <a:lnTo>
                    <a:pt x="26" y="48"/>
                  </a:lnTo>
                  <a:lnTo>
                    <a:pt x="14" y="54"/>
                  </a:lnTo>
                  <a:lnTo>
                    <a:pt x="8" y="58"/>
                  </a:lnTo>
                  <a:lnTo>
                    <a:pt x="4" y="64"/>
                  </a:lnTo>
                  <a:lnTo>
                    <a:pt x="0" y="72"/>
                  </a:lnTo>
                  <a:lnTo>
                    <a:pt x="0" y="80"/>
                  </a:lnTo>
                  <a:lnTo>
                    <a:pt x="0" y="80"/>
                  </a:lnTo>
                  <a:lnTo>
                    <a:pt x="0" y="90"/>
                  </a:lnTo>
                  <a:lnTo>
                    <a:pt x="4" y="98"/>
                  </a:lnTo>
                  <a:lnTo>
                    <a:pt x="8" y="102"/>
                  </a:lnTo>
                  <a:lnTo>
                    <a:pt x="12" y="106"/>
                  </a:lnTo>
                  <a:lnTo>
                    <a:pt x="20" y="110"/>
                  </a:lnTo>
                  <a:lnTo>
                    <a:pt x="24" y="112"/>
                  </a:lnTo>
                  <a:lnTo>
                    <a:pt x="24" y="112"/>
                  </a:lnTo>
                  <a:lnTo>
                    <a:pt x="96" y="112"/>
                  </a:lnTo>
                  <a:lnTo>
                    <a:pt x="96" y="112"/>
                  </a:lnTo>
                  <a:lnTo>
                    <a:pt x="142" y="112"/>
                  </a:lnTo>
                  <a:lnTo>
                    <a:pt x="142" y="112"/>
                  </a:lnTo>
                  <a:lnTo>
                    <a:pt x="148" y="112"/>
                  </a:lnTo>
                  <a:lnTo>
                    <a:pt x="154" y="110"/>
                  </a:lnTo>
                  <a:lnTo>
                    <a:pt x="160" y="106"/>
                  </a:lnTo>
                  <a:lnTo>
                    <a:pt x="166" y="102"/>
                  </a:lnTo>
                  <a:lnTo>
                    <a:pt x="172" y="94"/>
                  </a:lnTo>
                  <a:lnTo>
                    <a:pt x="176" y="84"/>
                  </a:lnTo>
                  <a:lnTo>
                    <a:pt x="178" y="70"/>
                  </a:lnTo>
                  <a:lnTo>
                    <a:pt x="178" y="70"/>
                  </a:lnTo>
                  <a:lnTo>
                    <a:pt x="178" y="66"/>
                  </a:lnTo>
                  <a:lnTo>
                    <a:pt x="174" y="52"/>
                  </a:lnTo>
                  <a:lnTo>
                    <a:pt x="172" y="44"/>
                  </a:lnTo>
                  <a:lnTo>
                    <a:pt x="166" y="38"/>
                  </a:lnTo>
                  <a:lnTo>
                    <a:pt x="158" y="32"/>
                  </a:lnTo>
                  <a:lnTo>
                    <a:pt x="146" y="30"/>
                  </a:lnTo>
                  <a:lnTo>
                    <a:pt x="146" y="30"/>
                  </a:lnTo>
                  <a:lnTo>
                    <a:pt x="144" y="26"/>
                  </a:lnTo>
                  <a:lnTo>
                    <a:pt x="142" y="20"/>
                  </a:lnTo>
                  <a:lnTo>
                    <a:pt x="138" y="16"/>
                  </a:lnTo>
                  <a:lnTo>
                    <a:pt x="132" y="10"/>
                  </a:lnTo>
                  <a:lnTo>
                    <a:pt x="124" y="4"/>
                  </a:lnTo>
                  <a:lnTo>
                    <a:pt x="112" y="2"/>
                  </a:lnTo>
                  <a:lnTo>
                    <a:pt x="96" y="0"/>
                  </a:lnTo>
                  <a:lnTo>
                    <a:pt x="96" y="0"/>
                  </a:lnTo>
                  <a:close/>
                </a:path>
              </a:pathLst>
            </a:custGeom>
            <a:solidFill>
              <a:schemeClr val="lt1"/>
            </a:solidFill>
            <a:ln>
              <a:noFill/>
            </a:ln>
            <a:extLst>
              <a:ext uri="{91240B29-F687-4F45-9708-019B960494DF}">
                <a14:hiddenLine xmlns:a14="http://schemas.microsoft.com/office/drawing/2010/main" w="9525">
                  <a:solidFill>
                    <a:schemeClr val="accent1"/>
                  </a:solidFill>
                  <a:round/>
                </a14:hiddenLine>
              </a:ext>
            </a:extLst>
          </p:spPr>
          <p:txBody>
            <a:bodyPr vert="horz" wrap="square" lIns="91440" tIns="45720" rIns="91440" bIns="45720" numCol="1" anchor="t" anchorCtr="0" compatLnSpc="1"/>
            <a:lstStyle/>
            <a:p>
              <a:endParaRPr lang="zh-CN" altLang="en-US"/>
            </a:p>
          </p:txBody>
        </p:sp>
        <p:cxnSp>
          <p:nvCxnSpPr>
            <p:cNvPr id="23" name="直接连接符 22"/>
            <p:cNvCxnSpPr/>
            <p:nvPr>
              <p:custDataLst>
                <p:tags r:id="rId8"/>
              </p:custDataLst>
            </p:nvPr>
          </p:nvCxnSpPr>
          <p:spPr>
            <a:xfrm flipH="1">
              <a:off x="9009459" y="3696154"/>
              <a:ext cx="1510110" cy="24436"/>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7" name="文本框 26"/>
            <p:cNvSpPr txBox="1"/>
            <p:nvPr>
              <p:custDataLst>
                <p:tags r:id="rId9"/>
              </p:custDataLst>
            </p:nvPr>
          </p:nvSpPr>
          <p:spPr>
            <a:xfrm>
              <a:off x="9066609" y="3418668"/>
              <a:ext cx="1224359" cy="196313"/>
            </a:xfrm>
            <a:prstGeom prst="rect">
              <a:avLst/>
            </a:prstGeom>
            <a:noFill/>
          </p:spPr>
          <p:txBody>
            <a:bodyPr wrap="square" rtlCol="0">
              <a:spAutoFit/>
            </a:bodyPr>
            <a:lstStyle/>
            <a:p>
              <a:r>
                <a:rPr lang="en-US" altLang="zh-CN" sz="1100" b="1">
                  <a:solidFill>
                    <a:schemeClr val="dk1"/>
                  </a:solidFill>
                </a:rPr>
                <a:t>keras</a:t>
              </a:r>
            </a:p>
          </p:txBody>
        </p:sp>
        <p:sp>
          <p:nvSpPr>
            <p:cNvPr id="29" name="文本框 28"/>
            <p:cNvSpPr txBox="1"/>
            <p:nvPr>
              <p:custDataLst>
                <p:tags r:id="rId10"/>
              </p:custDataLst>
            </p:nvPr>
          </p:nvSpPr>
          <p:spPr>
            <a:xfrm>
              <a:off x="8929290" y="3733915"/>
              <a:ext cx="1642666" cy="196313"/>
            </a:xfrm>
            <a:prstGeom prst="rect">
              <a:avLst/>
            </a:prstGeom>
            <a:noFill/>
          </p:spPr>
          <p:txBody>
            <a:bodyPr wrap="square" rtlCol="0">
              <a:spAutoFit/>
            </a:bodyPr>
            <a:lstStyle/>
            <a:p>
              <a:pPr algn="l"/>
              <a:r>
                <a:rPr lang="zh-CN" altLang="en-US" sz="1100">
                  <a:solidFill>
                    <a:schemeClr val="dk1"/>
                  </a:solidFill>
                  <a:latin typeface="楷体" panose="02010609060101010101" charset="-122"/>
                  <a:ea typeface="楷体" panose="02010609060101010101" charset="-122"/>
                </a:rPr>
                <a:t>VGG16卷积神经网络</a:t>
              </a:r>
            </a:p>
          </p:txBody>
        </p:sp>
      </p:grpSp>
      <p:sp>
        <p:nvSpPr>
          <p:cNvPr id="34" name="文本"/>
          <p:cNvSpPr txBox="1">
            <a:spLocks noChangeArrowheads="1"/>
          </p:cNvSpPr>
          <p:nvPr>
            <p:custDataLst>
              <p:tags r:id="rId4"/>
            </p:custDataLst>
          </p:nvPr>
        </p:nvSpPr>
        <p:spPr bwMode="auto">
          <a:xfrm>
            <a:off x="5191602" y="395605"/>
            <a:ext cx="1808480" cy="583565"/>
          </a:xfrm>
          <a:prstGeom prst="rect">
            <a:avLst/>
          </a:prstGeom>
          <a:noFill/>
          <a:ln>
            <a:noFill/>
          </a:ln>
          <a:extLst>
            <a:ext uri="{909E8E84-426E-40DD-AFC4-6F175D3DCCD1}">
              <a14:hiddenFill xmlns:a14="http://schemas.microsoft.com/office/drawing/2010/main">
                <a:solidFill>
                  <a:schemeClr val="lt1"/>
                </a:solidFill>
              </a14:hiddenFill>
            </a:ext>
            <a:ext uri="{91240B29-F687-4F45-9708-019B960494DF}">
              <a14:hiddenLine xmlns:a14="http://schemas.microsoft.com/office/drawing/2010/main" w="9525">
                <a:solidFill>
                  <a:schemeClr val="accent1"/>
                </a:solidFill>
                <a:miter lim="800000"/>
                <a:headEnd/>
                <a:tailEnd/>
              </a14:hiddenLine>
            </a:ext>
          </a:extLst>
        </p:spPr>
        <p:txBody>
          <a:bodyPr wrap="none">
            <a:spAutoFit/>
          </a:bodyPr>
          <a:lstStyle/>
          <a:p>
            <a:pPr algn="ctr"/>
            <a:r>
              <a:rPr lang="zh-CN" altLang="en-US" sz="3200" b="1">
                <a:solidFill>
                  <a:schemeClr val="dk2"/>
                </a:solidFill>
                <a:latin typeface="+mj-lt"/>
                <a:ea typeface="+mj-ea"/>
                <a:cs typeface="+mj-cs"/>
              </a:rPr>
              <a:t>总体思路</a:t>
            </a:r>
          </a:p>
        </p:txBody>
      </p:sp>
      <p:pic>
        <p:nvPicPr>
          <p:cNvPr id="2" name="图片 1" descr="QQ截图20171211180644"/>
          <p:cNvPicPr>
            <a:picLocks noChangeAspect="1"/>
          </p:cNvPicPr>
          <p:nvPr/>
        </p:nvPicPr>
        <p:blipFill>
          <a:blip r:embed="rId14"/>
          <a:stretch>
            <a:fillRect/>
          </a:stretch>
        </p:blipFill>
        <p:spPr>
          <a:xfrm>
            <a:off x="1923415" y="1673860"/>
            <a:ext cx="5516245" cy="3059430"/>
          </a:xfrm>
          <a:prstGeom prst="rect">
            <a:avLst/>
          </a:prstGeom>
        </p:spPr>
      </p:pic>
      <p:pic>
        <p:nvPicPr>
          <p:cNvPr id="3" name="图片 2" descr="QQ截图20171211172545"/>
          <p:cNvPicPr>
            <a:picLocks noChangeAspect="1"/>
          </p:cNvPicPr>
          <p:nvPr/>
        </p:nvPicPr>
        <p:blipFill>
          <a:blip r:embed="rId15"/>
          <a:stretch>
            <a:fillRect/>
          </a:stretch>
        </p:blipFill>
        <p:spPr>
          <a:xfrm>
            <a:off x="7795260" y="3780155"/>
            <a:ext cx="4347210" cy="2046605"/>
          </a:xfrm>
          <a:prstGeom prst="rect">
            <a:avLst/>
          </a:prstGeo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1405" y="0"/>
            <a:ext cx="5628973" cy="6858000"/>
          </a:xfrm>
          <a:prstGeom prst="rect">
            <a:avLst/>
          </a:prstGeom>
        </p:spPr>
      </p:pic>
      <p:sp>
        <p:nvSpPr>
          <p:cNvPr id="50" name="Rectangle 4"/>
          <p:cNvSpPr/>
          <p:nvPr/>
        </p:nvSpPr>
        <p:spPr>
          <a:xfrm>
            <a:off x="6561405" y="0"/>
            <a:ext cx="5630595"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04</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代码讲解</a:t>
            </a:r>
          </a:p>
        </p:txBody>
      </p:sp>
      <p:sp>
        <p:nvSpPr>
          <p:cNvPr id="2" name="文本框 1"/>
          <p:cNvSpPr txBox="1"/>
          <p:nvPr/>
        </p:nvSpPr>
        <p:spPr>
          <a:xfrm>
            <a:off x="1482725" y="1812925"/>
            <a:ext cx="3308985" cy="368300"/>
          </a:xfrm>
          <a:prstGeom prst="rect">
            <a:avLst/>
          </a:prstGeom>
          <a:noFill/>
        </p:spPr>
        <p:txBody>
          <a:bodyPr wrap="square" rtlCol="0">
            <a:spAutoFit/>
          </a:bodyPr>
          <a:lstStyle/>
          <a:p>
            <a:r>
              <a:rPr lang="en-US" altLang="zh-CN"/>
              <a:t>Q&amp;A</a:t>
            </a:r>
          </a:p>
        </p:txBody>
      </p:sp>
      <p:sp>
        <p:nvSpPr>
          <p:cNvPr id="3" name="文本框 2"/>
          <p:cNvSpPr txBox="1"/>
          <p:nvPr/>
        </p:nvSpPr>
        <p:spPr>
          <a:xfrm>
            <a:off x="2350770" y="2181225"/>
            <a:ext cx="2135505" cy="1476375"/>
          </a:xfrm>
          <a:prstGeom prst="rect">
            <a:avLst/>
          </a:prstGeom>
          <a:noFill/>
        </p:spPr>
        <p:txBody>
          <a:bodyPr wrap="square" rtlCol="0">
            <a:spAutoFit/>
          </a:bodyPr>
          <a:lstStyle/>
          <a:p>
            <a:r>
              <a:rPr lang="en-US" altLang="zh-CN"/>
              <a:t>1.</a:t>
            </a:r>
            <a:r>
              <a:rPr lang="zh-CN" altLang="en-US"/>
              <a:t>梯度金字塔</a:t>
            </a:r>
          </a:p>
          <a:p>
            <a:endParaRPr lang="zh-CN" altLang="en-US"/>
          </a:p>
          <a:p>
            <a:r>
              <a:rPr lang="en-US" altLang="zh-CN"/>
              <a:t>2.</a:t>
            </a:r>
            <a:r>
              <a:rPr lang="zh-CN" altLang="en-US"/>
              <a:t>图像结构张量</a:t>
            </a:r>
          </a:p>
          <a:p>
            <a:endParaRPr lang="zh-CN" altLang="en-US"/>
          </a:p>
          <a:p>
            <a:r>
              <a:rPr lang="en-US" altLang="zh-CN"/>
              <a:t>3.</a:t>
            </a:r>
            <a:r>
              <a:rPr lang="zh-CN" altLang="en-US"/>
              <a:t>损失函数</a:t>
            </a:r>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bldLvl="0" animBg="1"/>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04</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代码讲解</a:t>
            </a:r>
          </a:p>
        </p:txBody>
      </p:sp>
      <p:sp>
        <p:nvSpPr>
          <p:cNvPr id="6" name="文本框 5"/>
          <p:cNvSpPr txBox="1"/>
          <p:nvPr/>
        </p:nvSpPr>
        <p:spPr>
          <a:xfrm>
            <a:off x="942340" y="1837690"/>
            <a:ext cx="5100320" cy="2399665"/>
          </a:xfrm>
          <a:prstGeom prst="rect">
            <a:avLst/>
          </a:prstGeom>
          <a:noFill/>
        </p:spPr>
        <p:txBody>
          <a:bodyPr wrap="square" rtlCol="0">
            <a:spAutoFit/>
          </a:bodyPr>
          <a:lstStyle/>
          <a:p>
            <a:pPr algn="l" fontAlgn="auto">
              <a:lnSpc>
                <a:spcPct val="125000"/>
              </a:lnSpc>
              <a:buNone/>
            </a:pPr>
            <a:r>
              <a:rPr lang="zh-CN" altLang="en-US" sz="2000">
                <a:latin typeface="楷体" panose="02010609060101010101" charset="-122"/>
                <a:ea typeface="楷体" panose="02010609060101010101" charset="-122"/>
              </a:rPr>
              <a:t>梯度金字塔(Gradient Pyramid,GP)</a:t>
            </a:r>
          </a:p>
          <a:p>
            <a:pPr algn="l" fontAlgn="auto">
              <a:lnSpc>
                <a:spcPct val="125000"/>
              </a:lnSpc>
              <a:buNone/>
            </a:pPr>
            <a:r>
              <a:rPr lang="zh-CN" altLang="en-US" sz="2000">
                <a:latin typeface="楷体" panose="02010609060101010101" charset="-122"/>
                <a:ea typeface="楷体" panose="02010609060101010101" charset="-122"/>
              </a:rPr>
              <a:t>	GP 每层分解图像都包含</a:t>
            </a:r>
            <a:r>
              <a:rPr lang="zh-CN" altLang="en-US" sz="2000" u="sng">
                <a:latin typeface="楷体" panose="02010609060101010101" charset="-122"/>
                <a:ea typeface="楷体" panose="02010609060101010101" charset="-122"/>
              </a:rPr>
              <a:t>水平、垂直和两个对角线四个方向的细节信息</a:t>
            </a:r>
            <a:r>
              <a:rPr lang="zh-CN" altLang="en-US" sz="2000">
                <a:latin typeface="楷体" panose="02010609060101010101" charset="-122"/>
                <a:ea typeface="楷体" panose="02010609060101010101" charset="-122"/>
              </a:rPr>
              <a:t>，能更好地提取出图像的边缘信息，提高了稳定性和抗噪性。具有方向性的梯度塔形分解能够很好地提供图像的方向边缘和细节信息。</a:t>
            </a:r>
          </a:p>
        </p:txBody>
      </p:sp>
      <p:pic>
        <p:nvPicPr>
          <p:cNvPr id="8" name="图片 7" descr="QQ截图20171212001753"/>
          <p:cNvPicPr>
            <a:picLocks noChangeAspect="1"/>
          </p:cNvPicPr>
          <p:nvPr/>
        </p:nvPicPr>
        <p:blipFill>
          <a:blip r:embed="rId3"/>
          <a:stretch>
            <a:fillRect/>
          </a:stretch>
        </p:blipFill>
        <p:spPr>
          <a:xfrm>
            <a:off x="6503035" y="306070"/>
            <a:ext cx="5361940" cy="2914015"/>
          </a:xfrm>
          <a:prstGeom prst="rect">
            <a:avLst/>
          </a:prstGeom>
        </p:spPr>
      </p:pic>
      <p:pic>
        <p:nvPicPr>
          <p:cNvPr id="11" name="图片 10" descr="QQ截图20171212001651"/>
          <p:cNvPicPr>
            <a:picLocks noChangeAspect="1"/>
          </p:cNvPicPr>
          <p:nvPr/>
        </p:nvPicPr>
        <p:blipFill>
          <a:blip r:embed="rId4"/>
          <a:stretch>
            <a:fillRect/>
          </a:stretch>
        </p:blipFill>
        <p:spPr>
          <a:xfrm>
            <a:off x="6733540" y="3857625"/>
            <a:ext cx="2719070" cy="26193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04</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代码讲解</a:t>
            </a:r>
          </a:p>
        </p:txBody>
      </p:sp>
      <p:pic>
        <p:nvPicPr>
          <p:cNvPr id="4" name="图片 3" descr="v2-a22807abcb05dce312039f1b1a75fd14_b - 副本"/>
          <p:cNvPicPr>
            <a:picLocks noChangeAspect="1"/>
          </p:cNvPicPr>
          <p:nvPr/>
        </p:nvPicPr>
        <p:blipFill>
          <a:blip r:embed="rId3"/>
          <a:stretch>
            <a:fillRect/>
          </a:stretch>
        </p:blipFill>
        <p:spPr>
          <a:xfrm>
            <a:off x="8361680" y="-15240"/>
            <a:ext cx="3809365" cy="2952115"/>
          </a:xfrm>
          <a:prstGeom prst="rect">
            <a:avLst/>
          </a:prstGeom>
        </p:spPr>
      </p:pic>
      <p:sp>
        <p:nvSpPr>
          <p:cNvPr id="5" name="文本框 4"/>
          <p:cNvSpPr txBox="1"/>
          <p:nvPr/>
        </p:nvSpPr>
        <p:spPr>
          <a:xfrm>
            <a:off x="6568440" y="3073400"/>
            <a:ext cx="5476240" cy="3415030"/>
          </a:xfrm>
          <a:prstGeom prst="rect">
            <a:avLst/>
          </a:prstGeom>
          <a:noFill/>
        </p:spPr>
        <p:txBody>
          <a:bodyPr wrap="square" rtlCol="0">
            <a:spAutoFit/>
          </a:bodyPr>
          <a:lstStyle/>
          <a:p>
            <a:r>
              <a:rPr lang="zh-CN" altLang="en-US">
                <a:latin typeface="楷体" panose="02010609060101010101" charset="-122"/>
                <a:ea typeface="楷体" panose="02010609060101010101" charset="-122"/>
                <a:sym typeface="+mn-ea"/>
              </a:rPr>
              <a:t>损失函数E(x)</a:t>
            </a:r>
            <a:r>
              <a:rPr lang="en-US" altLang="zh-CN">
                <a:latin typeface="楷体" panose="02010609060101010101" charset="-122"/>
                <a:ea typeface="楷体" panose="02010609060101010101" charset="-122"/>
              </a:rPr>
              <a:t>   </a:t>
            </a:r>
          </a:p>
          <a:p>
            <a:r>
              <a:rPr lang="en-US" altLang="zh-CN">
                <a:latin typeface="楷体" panose="02010609060101010101" charset="-122"/>
                <a:ea typeface="楷体" panose="02010609060101010101" charset="-122"/>
              </a:rPr>
              <a:t>	</a:t>
            </a:r>
            <a:r>
              <a:rPr lang="zh-CN" altLang="en-US">
                <a:latin typeface="楷体" panose="02010609060101010101" charset="-122"/>
                <a:ea typeface="楷体" panose="02010609060101010101" charset="-122"/>
              </a:rPr>
              <a:t>模型内部有些参数，是用来计算测试集中目标值Y的真实值和预测值的偏差程度的，基于这些参数，就形成了损失函数E(x)。</a:t>
            </a:r>
          </a:p>
          <a:p>
            <a:r>
              <a:rPr lang="zh-CN" altLang="en-US">
                <a:latin typeface="楷体" panose="02010609060101010101" charset="-122"/>
                <a:ea typeface="楷体" panose="02010609060101010101" charset="-122"/>
              </a:rPr>
              <a:t>   优化算法的功能，是通过改善训练方式，来最小化(或最大化)损失函数。</a:t>
            </a:r>
          </a:p>
          <a:p>
            <a:endParaRPr lang="zh-CN" altLang="en-US">
              <a:latin typeface="楷体" panose="02010609060101010101" charset="-122"/>
              <a:ea typeface="楷体" panose="02010609060101010101" charset="-122"/>
            </a:endParaRPr>
          </a:p>
          <a:p>
            <a:r>
              <a:rPr lang="zh-CN" altLang="en-US">
                <a:latin typeface="楷体" panose="02010609060101010101" charset="-122"/>
                <a:ea typeface="楷体" panose="02010609060101010101" charset="-122"/>
              </a:rPr>
              <a:t>优化算法</a:t>
            </a:r>
            <a:r>
              <a:rPr lang="en-US" altLang="zh-CN">
                <a:latin typeface="楷体" panose="02010609060101010101" charset="-122"/>
                <a:ea typeface="楷体" panose="02010609060101010101" charset="-122"/>
              </a:rPr>
              <a:t>        </a:t>
            </a:r>
          </a:p>
          <a:p>
            <a:r>
              <a:rPr lang="zh-CN" altLang="en-US">
                <a:latin typeface="楷体" panose="02010609060101010101" charset="-122"/>
                <a:ea typeface="楷体" panose="02010609060101010101" charset="-122"/>
              </a:rPr>
              <a:t>        自适应算法能很快收敛，并快速找到参数更新中正确的目标方向；</a:t>
            </a:r>
          </a:p>
          <a:p>
            <a:r>
              <a:rPr lang="en-US" altLang="zh-CN">
                <a:latin typeface="楷体" panose="02010609060101010101" charset="-122"/>
                <a:ea typeface="楷体" panose="02010609060101010101" charset="-122"/>
              </a:rPr>
              <a:t>	</a:t>
            </a:r>
            <a:r>
              <a:rPr lang="zh-CN" altLang="en-US">
                <a:latin typeface="楷体" panose="02010609060101010101" charset="-122"/>
                <a:ea typeface="楷体" panose="02010609060101010101" charset="-122"/>
              </a:rPr>
              <a:t>而标准的SGD、NAG和动量项等方法收敛缓慢，且很难找到正确的方向。</a:t>
            </a:r>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04</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代码讲解</a:t>
            </a:r>
          </a:p>
        </p:txBody>
      </p:sp>
      <p:sp>
        <p:nvSpPr>
          <p:cNvPr id="2" name="文本框 1"/>
          <p:cNvSpPr txBox="1"/>
          <p:nvPr/>
        </p:nvSpPr>
        <p:spPr>
          <a:xfrm>
            <a:off x="942340" y="1772285"/>
            <a:ext cx="6471285" cy="2861310"/>
          </a:xfrm>
          <a:prstGeom prst="rect">
            <a:avLst/>
          </a:prstGeom>
          <a:noFill/>
        </p:spPr>
        <p:txBody>
          <a:bodyPr wrap="square" rtlCol="0">
            <a:spAutoFit/>
          </a:bodyPr>
          <a:lstStyle/>
          <a:p>
            <a:pPr fontAlgn="auto">
              <a:lnSpc>
                <a:spcPct val="125000"/>
              </a:lnSpc>
            </a:pPr>
            <a:r>
              <a:rPr lang="zh-CN" altLang="en-US">
                <a:latin typeface="楷体" panose="02010609060101010101" charset="-122"/>
                <a:ea typeface="楷体" panose="02010609060101010101" charset="-122"/>
              </a:rPr>
              <a:t>图形张量结构（Strukturtensor算法）</a:t>
            </a:r>
          </a:p>
          <a:p>
            <a:pPr fontAlgn="auto">
              <a:lnSpc>
                <a:spcPct val="125000"/>
              </a:lnSpc>
            </a:pPr>
            <a:r>
              <a:rPr lang="en-US" altLang="zh-CN">
                <a:latin typeface="楷体" panose="02010609060101010101" charset="-122"/>
                <a:ea typeface="楷体" panose="02010609060101010101" charset="-122"/>
              </a:rPr>
              <a:t>	结构张量就是一个矩阵，一个对图像像素进行组织的数据结构而已。</a:t>
            </a:r>
          </a:p>
          <a:p>
            <a:pPr fontAlgn="auto">
              <a:lnSpc>
                <a:spcPct val="125000"/>
              </a:lnSpc>
            </a:pPr>
            <a:r>
              <a:rPr lang="en-US" altLang="zh-CN">
                <a:latin typeface="楷体" panose="02010609060101010101" charset="-122"/>
                <a:ea typeface="楷体" panose="02010609060101010101" charset="-122"/>
              </a:rPr>
              <a:t>模式分以下三类：</a:t>
            </a:r>
          </a:p>
          <a:p>
            <a:pPr fontAlgn="auto">
              <a:lnSpc>
                <a:spcPct val="125000"/>
              </a:lnSpc>
            </a:pPr>
            <a:r>
              <a:rPr lang="en-US" altLang="zh-CN">
                <a:latin typeface="楷体" panose="02010609060101010101" charset="-122"/>
                <a:ea typeface="楷体" panose="02010609060101010101" charset="-122"/>
              </a:rPr>
              <a:t>平坦区域：H=0;</a:t>
            </a:r>
          </a:p>
          <a:p>
            <a:pPr fontAlgn="auto">
              <a:lnSpc>
                <a:spcPct val="125000"/>
              </a:lnSpc>
            </a:pPr>
            <a:r>
              <a:rPr lang="en-US" altLang="zh-CN">
                <a:latin typeface="楷体" panose="02010609060101010101" charset="-122"/>
                <a:ea typeface="楷体" panose="02010609060101010101" charset="-122"/>
              </a:rPr>
              <a:t>边缘区域：H&gt;0 &amp;&amp; K=0;</a:t>
            </a:r>
          </a:p>
          <a:p>
            <a:pPr fontAlgn="auto">
              <a:lnSpc>
                <a:spcPct val="125000"/>
              </a:lnSpc>
            </a:pPr>
            <a:r>
              <a:rPr lang="en-US" altLang="zh-CN">
                <a:latin typeface="楷体" panose="02010609060101010101" charset="-122"/>
                <a:ea typeface="楷体" panose="02010609060101010101" charset="-122"/>
              </a:rPr>
              <a:t>角点区域：H&gt;0 &amp;&amp; K&gt;0;</a:t>
            </a:r>
          </a:p>
          <a:p>
            <a:pPr fontAlgn="auto">
              <a:lnSpc>
                <a:spcPct val="125000"/>
              </a:lnSpc>
            </a:pPr>
            <a:r>
              <a:rPr lang="zh-CN" altLang="en-US">
                <a:latin typeface="楷体" panose="02010609060101010101" charset="-122"/>
                <a:ea typeface="楷体" panose="02010609060101010101" charset="-122"/>
              </a:rPr>
              <a:t>（</a:t>
            </a:r>
            <a:r>
              <a:rPr lang="en-US" altLang="zh-CN">
                <a:latin typeface="楷体" panose="02010609060101010101" charset="-122"/>
                <a:ea typeface="楷体" panose="02010609060101010101" charset="-122"/>
              </a:rPr>
              <a:t>lena</a:t>
            </a:r>
            <a:r>
              <a:rPr lang="zh-CN" altLang="en-US">
                <a:latin typeface="楷体" panose="02010609060101010101" charset="-122"/>
                <a:ea typeface="楷体" panose="02010609060101010101" charset="-122"/>
              </a:rPr>
              <a:t>为例：原图 平坦 边缘）</a:t>
            </a:r>
          </a:p>
        </p:txBody>
      </p:sp>
      <p:pic>
        <p:nvPicPr>
          <p:cNvPr id="3" name="图片 2"/>
          <p:cNvPicPr>
            <a:picLocks noChangeAspect="1"/>
          </p:cNvPicPr>
          <p:nvPr/>
        </p:nvPicPr>
        <p:blipFill>
          <a:blip r:embed="rId3"/>
          <a:stretch>
            <a:fillRect/>
          </a:stretch>
        </p:blipFill>
        <p:spPr>
          <a:xfrm>
            <a:off x="7810500" y="485775"/>
            <a:ext cx="2031365" cy="1789430"/>
          </a:xfrm>
          <a:prstGeom prst="rect">
            <a:avLst/>
          </a:prstGeom>
        </p:spPr>
      </p:pic>
      <p:pic>
        <p:nvPicPr>
          <p:cNvPr id="6" name="图片 5"/>
          <p:cNvPicPr>
            <a:picLocks noChangeAspect="1"/>
          </p:cNvPicPr>
          <p:nvPr/>
        </p:nvPicPr>
        <p:blipFill>
          <a:blip r:embed="rId4"/>
          <a:stretch>
            <a:fillRect/>
          </a:stretch>
        </p:blipFill>
        <p:spPr>
          <a:xfrm>
            <a:off x="7810500" y="2475230"/>
            <a:ext cx="2031365" cy="1833880"/>
          </a:xfrm>
          <a:prstGeom prst="rect">
            <a:avLst/>
          </a:prstGeom>
        </p:spPr>
      </p:pic>
      <p:pic>
        <p:nvPicPr>
          <p:cNvPr id="7" name="图片 6"/>
          <p:cNvPicPr>
            <a:picLocks noChangeAspect="1"/>
          </p:cNvPicPr>
          <p:nvPr/>
        </p:nvPicPr>
        <p:blipFill>
          <a:blip r:embed="rId5"/>
          <a:stretch>
            <a:fillRect/>
          </a:stretch>
        </p:blipFill>
        <p:spPr>
          <a:xfrm>
            <a:off x="7810500" y="4633595"/>
            <a:ext cx="1972310" cy="16154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04</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代码讲解</a:t>
            </a:r>
          </a:p>
        </p:txBody>
      </p:sp>
      <p:sp>
        <p:nvSpPr>
          <p:cNvPr id="5" name="文本框 4"/>
          <p:cNvSpPr txBox="1"/>
          <p:nvPr/>
        </p:nvSpPr>
        <p:spPr>
          <a:xfrm>
            <a:off x="6323965" y="3995420"/>
            <a:ext cx="5476240" cy="645160"/>
          </a:xfrm>
          <a:prstGeom prst="rect">
            <a:avLst/>
          </a:prstGeom>
          <a:noFill/>
        </p:spPr>
        <p:txBody>
          <a:bodyPr wrap="square" rtlCol="0">
            <a:spAutoFit/>
          </a:bodyPr>
          <a:lstStyle/>
          <a:p>
            <a:r>
              <a:rPr>
                <a:latin typeface="楷体" panose="02010609060101010101" charset="-122"/>
                <a:ea typeface="楷体" panose="02010609060101010101" charset="-122"/>
              </a:rPr>
              <a:t>scipy-based optimization (L-BFGS)</a:t>
            </a:r>
          </a:p>
          <a:p>
            <a:r>
              <a:rPr lang="en-US">
                <a:latin typeface="楷体" panose="02010609060101010101" charset="-122"/>
                <a:ea typeface="楷体" panose="02010609060101010101" charset="-122"/>
              </a:rPr>
              <a:t>	</a:t>
            </a:r>
            <a:r>
              <a:rPr lang="zh-CN" altLang="en-US">
                <a:latin typeface="楷体" panose="02010609060101010101" charset="-122"/>
                <a:ea typeface="楷体" panose="02010609060101010101" charset="-122"/>
              </a:rPr>
              <a:t>最后的优化函数，最小二分拟合，去除噪音。</a:t>
            </a:r>
          </a:p>
        </p:txBody>
      </p:sp>
      <p:pic>
        <p:nvPicPr>
          <p:cNvPr id="2" name="图片 1" descr="QQ截图20171211231733"/>
          <p:cNvPicPr>
            <a:picLocks noChangeAspect="1"/>
          </p:cNvPicPr>
          <p:nvPr/>
        </p:nvPicPr>
        <p:blipFill>
          <a:blip r:embed="rId3"/>
          <a:stretch>
            <a:fillRect/>
          </a:stretch>
        </p:blipFill>
        <p:spPr>
          <a:xfrm>
            <a:off x="6323965" y="123190"/>
            <a:ext cx="5333365" cy="35998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1405" y="0"/>
            <a:ext cx="5628973" cy="6858000"/>
          </a:xfrm>
          <a:prstGeom prst="rect">
            <a:avLst/>
          </a:prstGeom>
        </p:spPr>
      </p:pic>
      <p:sp>
        <p:nvSpPr>
          <p:cNvPr id="50" name="Rectangle 4"/>
          <p:cNvSpPr/>
          <p:nvPr/>
        </p:nvSpPr>
        <p:spPr>
          <a:xfrm>
            <a:off x="6561405" y="0"/>
            <a:ext cx="5630595"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05</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相关文章</a:t>
            </a:r>
          </a:p>
        </p:txBody>
      </p:sp>
      <p:sp>
        <p:nvSpPr>
          <p:cNvPr id="2" name="文本框 1"/>
          <p:cNvSpPr txBox="1"/>
          <p:nvPr/>
        </p:nvSpPr>
        <p:spPr>
          <a:xfrm>
            <a:off x="942340" y="1747520"/>
            <a:ext cx="5413375" cy="2584450"/>
          </a:xfrm>
          <a:prstGeom prst="rect">
            <a:avLst/>
          </a:prstGeom>
          <a:noFill/>
        </p:spPr>
        <p:txBody>
          <a:bodyPr wrap="square" rtlCol="0">
            <a:spAutoFit/>
          </a:bodyPr>
          <a:lstStyle/>
          <a:p>
            <a:r>
              <a:rPr lang="en-US" altLang="zh-CN"/>
              <a:t>1.keras</a:t>
            </a:r>
            <a:r>
              <a:rPr lang="zh-CN" altLang="en-US"/>
              <a:t>结构搭建</a:t>
            </a:r>
            <a:r>
              <a:rPr lang="en-US" altLang="zh-CN"/>
              <a:t>----CNN</a:t>
            </a:r>
          </a:p>
          <a:p>
            <a:endParaRPr lang="en-US" altLang="zh-CN"/>
          </a:p>
          <a:p>
            <a:r>
              <a:rPr lang="en-US" altLang="zh-CN">
                <a:hlinkClick r:id="rId4" action="ppaction://hlinkfile"/>
              </a:rPr>
              <a:t>http://blog.csdn.net/hjimce/article/details/49095199</a:t>
            </a:r>
            <a:endParaRPr lang="en-US" altLang="zh-CN"/>
          </a:p>
          <a:p>
            <a:endParaRPr lang="en-US" altLang="zh-CN"/>
          </a:p>
          <a:p>
            <a:r>
              <a:rPr lang="en-US" altLang="zh-CN"/>
              <a:t>2.</a:t>
            </a:r>
            <a:r>
              <a:rPr lang="zh-CN" altLang="en-US"/>
              <a:t>神经算法优化</a:t>
            </a:r>
          </a:p>
          <a:p>
            <a:endParaRPr lang="zh-CN" altLang="en-US">
              <a:hlinkClick r:id="rId5" action="ppaction://hlinksldjump"/>
            </a:endParaRPr>
          </a:p>
          <a:p>
            <a:r>
              <a:rPr lang="zh-CN" altLang="en-US">
                <a:hlinkClick r:id="rId5" action="ppaction://hlinksldjump"/>
              </a:rPr>
              <a:t>https://zhuanlan.zhihu.com/p/27449596?utm_source=weibo&amp;utm_medium=socia</a:t>
            </a:r>
          </a:p>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bldLvl="0" animBg="1"/>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257676" cy="68580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13" name="Oval 12"/>
          <p:cNvSpPr/>
          <p:nvPr/>
        </p:nvSpPr>
        <p:spPr>
          <a:xfrm>
            <a:off x="3533775" y="971550"/>
            <a:ext cx="5124450" cy="512445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14" name="TextBox 13"/>
          <p:cNvSpPr txBox="1">
            <a:spLocks noChangeArrowheads="1"/>
          </p:cNvSpPr>
          <p:nvPr/>
        </p:nvSpPr>
        <p:spPr bwMode="auto">
          <a:xfrm>
            <a:off x="3475859" y="2966467"/>
            <a:ext cx="510893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zh-CN" sz="4000" dirty="0">
                <a:solidFill>
                  <a:srgbClr val="353A42"/>
                </a:solidFill>
                <a:latin typeface="+mn-lt"/>
                <a:cs typeface="+mn-ea"/>
                <a:sym typeface="+mn-lt"/>
              </a:rPr>
              <a:t>Thanks for listening</a:t>
            </a:r>
          </a:p>
        </p:txBody>
      </p:sp>
      <p:sp>
        <p:nvSpPr>
          <p:cNvPr id="20" name="TextBox 19"/>
          <p:cNvSpPr txBox="1">
            <a:spLocks noChangeArrowheads="1"/>
          </p:cNvSpPr>
          <p:nvPr/>
        </p:nvSpPr>
        <p:spPr bwMode="auto">
          <a:xfrm>
            <a:off x="4191000" y="4051300"/>
            <a:ext cx="3810000" cy="568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lnSpc>
                <a:spcPct val="150000"/>
              </a:lnSpc>
            </a:pPr>
            <a:r>
              <a:rPr lang="zh-CN" altLang="en-US" sz="1100" dirty="0">
                <a:solidFill>
                  <a:schemeClr val="bg1"/>
                </a:solidFill>
                <a:latin typeface="+mn-lt"/>
                <a:cs typeface="+mn-ea"/>
                <a:sym typeface="+mn-lt"/>
              </a:rPr>
              <a:t>  组长：孔庆哲  </a:t>
            </a:r>
            <a:r>
              <a:rPr lang="en-US" altLang="zh-CN" sz="1100" dirty="0">
                <a:solidFill>
                  <a:schemeClr val="bg1"/>
                </a:solidFill>
                <a:latin typeface="+mn-lt"/>
                <a:cs typeface="+mn-ea"/>
                <a:sym typeface="+mn-lt"/>
              </a:rPr>
              <a:t>QQ</a:t>
            </a:r>
            <a:r>
              <a:rPr lang="zh-CN" altLang="en-US" sz="1100" dirty="0">
                <a:solidFill>
                  <a:schemeClr val="bg1"/>
                </a:solidFill>
                <a:latin typeface="+mn-lt"/>
                <a:cs typeface="+mn-ea"/>
                <a:sym typeface="+mn-lt"/>
              </a:rPr>
              <a:t>：</a:t>
            </a:r>
            <a:r>
              <a:rPr lang="en-US" altLang="zh-CN" sz="1100" dirty="0">
                <a:solidFill>
                  <a:schemeClr val="bg1"/>
                </a:solidFill>
                <a:latin typeface="+mn-lt"/>
                <a:cs typeface="+mn-ea"/>
                <a:sym typeface="+mn-lt"/>
              </a:rPr>
              <a:t>1163668677</a:t>
            </a:r>
          </a:p>
          <a:p>
            <a:pPr algn="ctr" eaLnBrk="1" hangingPunct="1">
              <a:lnSpc>
                <a:spcPct val="150000"/>
              </a:lnSpc>
            </a:pPr>
            <a:r>
              <a:rPr lang="zh-CN" altLang="en-US" sz="1100" dirty="0">
                <a:solidFill>
                  <a:schemeClr val="bg1"/>
                </a:solidFill>
                <a:latin typeface="+mn-lt"/>
                <a:cs typeface="+mn-ea"/>
                <a:sym typeface="+mn-lt"/>
              </a:rPr>
              <a:t>组员：周楠      </a:t>
            </a:r>
            <a:r>
              <a:rPr lang="en-US" altLang="zh-CN" sz="1100" dirty="0">
                <a:solidFill>
                  <a:schemeClr val="bg1"/>
                </a:solidFill>
                <a:latin typeface="+mn-lt"/>
                <a:cs typeface="+mn-ea"/>
                <a:sym typeface="+mn-lt"/>
              </a:rPr>
              <a:t>QQ</a:t>
            </a:r>
            <a:r>
              <a:rPr lang="zh-CN" altLang="en-US" sz="1100" dirty="0">
                <a:solidFill>
                  <a:schemeClr val="bg1"/>
                </a:solidFill>
                <a:latin typeface="+mn-lt"/>
                <a:cs typeface="+mn-ea"/>
                <a:sym typeface="+mn-lt"/>
              </a:rPr>
              <a:t>：</a:t>
            </a:r>
            <a:r>
              <a:rPr lang="en-US" altLang="zh-CN" sz="1100" dirty="0">
                <a:solidFill>
                  <a:schemeClr val="bg1"/>
                </a:solidFill>
                <a:latin typeface="+mn-lt"/>
                <a:cs typeface="+mn-ea"/>
                <a:sym typeface="+mn-lt"/>
              </a:rPr>
              <a:t>308663098</a:t>
            </a:r>
          </a:p>
        </p:txBody>
      </p:sp>
      <p:sp>
        <p:nvSpPr>
          <p:cNvPr id="21" name="Rectangle 20"/>
          <p:cNvSpPr/>
          <p:nvPr/>
        </p:nvSpPr>
        <p:spPr>
          <a:xfrm>
            <a:off x="4105275" y="3814763"/>
            <a:ext cx="3981450" cy="49212"/>
          </a:xfrm>
          <a:prstGeom prst="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nvGrpSpPr>
          <p:cNvPr id="22" name="Group 21"/>
          <p:cNvGrpSpPr/>
          <p:nvPr/>
        </p:nvGrpSpPr>
        <p:grpSpPr>
          <a:xfrm>
            <a:off x="5772150" y="2047877"/>
            <a:ext cx="647700" cy="647698"/>
            <a:chOff x="4038599" y="1514476"/>
            <a:chExt cx="990602" cy="990600"/>
          </a:xfrm>
          <a:solidFill>
            <a:srgbClr val="353A42"/>
          </a:solidFill>
        </p:grpSpPr>
        <p:sp>
          <p:nvSpPr>
            <p:cNvPr id="23" name="Freeform 6"/>
            <p:cNvSpPr>
              <a:spLocks noEditPoints="1"/>
            </p:cNvSpPr>
            <p:nvPr/>
          </p:nvSpPr>
          <p:spPr bwMode="auto">
            <a:xfrm>
              <a:off x="4038599" y="1514476"/>
              <a:ext cx="990602" cy="990600"/>
            </a:xfrm>
            <a:custGeom>
              <a:avLst/>
              <a:gdLst>
                <a:gd name="T0" fmla="*/ 1428 w 3432"/>
                <a:gd name="T1" fmla="*/ 253 h 3432"/>
                <a:gd name="T2" fmla="*/ 1072 w 3432"/>
                <a:gd name="T3" fmla="*/ 370 h 3432"/>
                <a:gd name="T4" fmla="*/ 763 w 3432"/>
                <a:gd name="T5" fmla="*/ 569 h 3432"/>
                <a:gd name="T6" fmla="*/ 513 w 3432"/>
                <a:gd name="T7" fmla="*/ 836 h 3432"/>
                <a:gd name="T8" fmla="*/ 333 w 3432"/>
                <a:gd name="T9" fmla="*/ 1158 h 3432"/>
                <a:gd name="T10" fmla="*/ 237 w 3432"/>
                <a:gd name="T11" fmla="*/ 1522 h 3432"/>
                <a:gd name="T12" fmla="*/ 237 w 3432"/>
                <a:gd name="T13" fmla="*/ 1910 h 3432"/>
                <a:gd name="T14" fmla="*/ 333 w 3432"/>
                <a:gd name="T15" fmla="*/ 2274 h 3432"/>
                <a:gd name="T16" fmla="*/ 513 w 3432"/>
                <a:gd name="T17" fmla="*/ 2596 h 3432"/>
                <a:gd name="T18" fmla="*/ 763 w 3432"/>
                <a:gd name="T19" fmla="*/ 2863 h 3432"/>
                <a:gd name="T20" fmla="*/ 1072 w 3432"/>
                <a:gd name="T21" fmla="*/ 3062 h 3432"/>
                <a:gd name="T22" fmla="*/ 1428 w 3432"/>
                <a:gd name="T23" fmla="*/ 3179 h 3432"/>
                <a:gd name="T24" fmla="*/ 1814 w 3432"/>
                <a:gd name="T25" fmla="*/ 3204 h 3432"/>
                <a:gd name="T26" fmla="*/ 2187 w 3432"/>
                <a:gd name="T27" fmla="*/ 3131 h 3432"/>
                <a:gd name="T28" fmla="*/ 2521 w 3432"/>
                <a:gd name="T29" fmla="*/ 2971 h 3432"/>
                <a:gd name="T30" fmla="*/ 2802 w 3432"/>
                <a:gd name="T31" fmla="*/ 2737 h 3432"/>
                <a:gd name="T32" fmla="*/ 3019 w 3432"/>
                <a:gd name="T33" fmla="*/ 2442 h 3432"/>
                <a:gd name="T34" fmla="*/ 3158 w 3432"/>
                <a:gd name="T35" fmla="*/ 2097 h 3432"/>
                <a:gd name="T36" fmla="*/ 3207 w 3432"/>
                <a:gd name="T37" fmla="*/ 1716 h 3432"/>
                <a:gd name="T38" fmla="*/ 3158 w 3432"/>
                <a:gd name="T39" fmla="*/ 1335 h 3432"/>
                <a:gd name="T40" fmla="*/ 3019 w 3432"/>
                <a:gd name="T41" fmla="*/ 990 h 3432"/>
                <a:gd name="T42" fmla="*/ 2802 w 3432"/>
                <a:gd name="T43" fmla="*/ 695 h 3432"/>
                <a:gd name="T44" fmla="*/ 2521 w 3432"/>
                <a:gd name="T45" fmla="*/ 461 h 3432"/>
                <a:gd name="T46" fmla="*/ 2187 w 3432"/>
                <a:gd name="T47" fmla="*/ 301 h 3432"/>
                <a:gd name="T48" fmla="*/ 1814 w 3432"/>
                <a:gd name="T49" fmla="*/ 228 h 3432"/>
                <a:gd name="T50" fmla="*/ 1923 w 3432"/>
                <a:gd name="T51" fmla="*/ 12 h 3432"/>
                <a:gd name="T52" fmla="*/ 2314 w 3432"/>
                <a:gd name="T53" fmla="*/ 107 h 3432"/>
                <a:gd name="T54" fmla="*/ 2664 w 3432"/>
                <a:gd name="T55" fmla="*/ 287 h 3432"/>
                <a:gd name="T56" fmla="*/ 2963 w 3432"/>
                <a:gd name="T57" fmla="*/ 538 h 3432"/>
                <a:gd name="T58" fmla="*/ 3197 w 3432"/>
                <a:gd name="T59" fmla="*/ 851 h 3432"/>
                <a:gd name="T60" fmla="*/ 3356 w 3432"/>
                <a:gd name="T61" fmla="*/ 1213 h 3432"/>
                <a:gd name="T62" fmla="*/ 3429 w 3432"/>
                <a:gd name="T63" fmla="*/ 1612 h 3432"/>
                <a:gd name="T64" fmla="*/ 3404 w 3432"/>
                <a:gd name="T65" fmla="*/ 2024 h 3432"/>
                <a:gd name="T66" fmla="*/ 3287 w 3432"/>
                <a:gd name="T67" fmla="*/ 2406 h 3432"/>
                <a:gd name="T68" fmla="*/ 3089 w 3432"/>
                <a:gd name="T69" fmla="*/ 2745 h 3432"/>
                <a:gd name="T70" fmla="*/ 2820 w 3432"/>
                <a:gd name="T71" fmla="*/ 3027 h 3432"/>
                <a:gd name="T72" fmla="*/ 2495 w 3432"/>
                <a:gd name="T73" fmla="*/ 3245 h 3432"/>
                <a:gd name="T74" fmla="*/ 2123 w 3432"/>
                <a:gd name="T75" fmla="*/ 3383 h 3432"/>
                <a:gd name="T76" fmla="*/ 1716 w 3432"/>
                <a:gd name="T77" fmla="*/ 3432 h 3432"/>
                <a:gd name="T78" fmla="*/ 1309 w 3432"/>
                <a:gd name="T79" fmla="*/ 3383 h 3432"/>
                <a:gd name="T80" fmla="*/ 937 w 3432"/>
                <a:gd name="T81" fmla="*/ 3245 h 3432"/>
                <a:gd name="T82" fmla="*/ 612 w 3432"/>
                <a:gd name="T83" fmla="*/ 3027 h 3432"/>
                <a:gd name="T84" fmla="*/ 343 w 3432"/>
                <a:gd name="T85" fmla="*/ 2745 h 3432"/>
                <a:gd name="T86" fmla="*/ 145 w 3432"/>
                <a:gd name="T87" fmla="*/ 2406 h 3432"/>
                <a:gd name="T88" fmla="*/ 28 w 3432"/>
                <a:gd name="T89" fmla="*/ 2024 h 3432"/>
                <a:gd name="T90" fmla="*/ 3 w 3432"/>
                <a:gd name="T91" fmla="*/ 1612 h 3432"/>
                <a:gd name="T92" fmla="*/ 76 w 3432"/>
                <a:gd name="T93" fmla="*/ 1213 h 3432"/>
                <a:gd name="T94" fmla="*/ 235 w 3432"/>
                <a:gd name="T95" fmla="*/ 851 h 3432"/>
                <a:gd name="T96" fmla="*/ 469 w 3432"/>
                <a:gd name="T97" fmla="*/ 538 h 3432"/>
                <a:gd name="T98" fmla="*/ 768 w 3432"/>
                <a:gd name="T99" fmla="*/ 287 h 3432"/>
                <a:gd name="T100" fmla="*/ 1118 w 3432"/>
                <a:gd name="T101" fmla="*/ 107 h 3432"/>
                <a:gd name="T102" fmla="*/ 1509 w 3432"/>
                <a:gd name="T103" fmla="*/ 12 h 3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32" h="3432">
                  <a:moveTo>
                    <a:pt x="1716" y="225"/>
                  </a:moveTo>
                  <a:lnTo>
                    <a:pt x="1618" y="228"/>
                  </a:lnTo>
                  <a:lnTo>
                    <a:pt x="1522" y="237"/>
                  </a:lnTo>
                  <a:lnTo>
                    <a:pt x="1428" y="253"/>
                  </a:lnTo>
                  <a:lnTo>
                    <a:pt x="1335" y="274"/>
                  </a:lnTo>
                  <a:lnTo>
                    <a:pt x="1245" y="301"/>
                  </a:lnTo>
                  <a:lnTo>
                    <a:pt x="1158" y="333"/>
                  </a:lnTo>
                  <a:lnTo>
                    <a:pt x="1072" y="370"/>
                  </a:lnTo>
                  <a:lnTo>
                    <a:pt x="990" y="413"/>
                  </a:lnTo>
                  <a:lnTo>
                    <a:pt x="911" y="461"/>
                  </a:lnTo>
                  <a:lnTo>
                    <a:pt x="836" y="513"/>
                  </a:lnTo>
                  <a:lnTo>
                    <a:pt x="763" y="569"/>
                  </a:lnTo>
                  <a:lnTo>
                    <a:pt x="695" y="630"/>
                  </a:lnTo>
                  <a:lnTo>
                    <a:pt x="630" y="695"/>
                  </a:lnTo>
                  <a:lnTo>
                    <a:pt x="569" y="763"/>
                  </a:lnTo>
                  <a:lnTo>
                    <a:pt x="513" y="836"/>
                  </a:lnTo>
                  <a:lnTo>
                    <a:pt x="461" y="911"/>
                  </a:lnTo>
                  <a:lnTo>
                    <a:pt x="413" y="990"/>
                  </a:lnTo>
                  <a:lnTo>
                    <a:pt x="370" y="1072"/>
                  </a:lnTo>
                  <a:lnTo>
                    <a:pt x="333" y="1158"/>
                  </a:lnTo>
                  <a:lnTo>
                    <a:pt x="301" y="1245"/>
                  </a:lnTo>
                  <a:lnTo>
                    <a:pt x="274" y="1335"/>
                  </a:lnTo>
                  <a:lnTo>
                    <a:pt x="253" y="1428"/>
                  </a:lnTo>
                  <a:lnTo>
                    <a:pt x="237" y="1522"/>
                  </a:lnTo>
                  <a:lnTo>
                    <a:pt x="228" y="1618"/>
                  </a:lnTo>
                  <a:lnTo>
                    <a:pt x="225" y="1716"/>
                  </a:lnTo>
                  <a:lnTo>
                    <a:pt x="228" y="1814"/>
                  </a:lnTo>
                  <a:lnTo>
                    <a:pt x="237" y="1910"/>
                  </a:lnTo>
                  <a:lnTo>
                    <a:pt x="253" y="2004"/>
                  </a:lnTo>
                  <a:lnTo>
                    <a:pt x="274" y="2097"/>
                  </a:lnTo>
                  <a:lnTo>
                    <a:pt x="301" y="2187"/>
                  </a:lnTo>
                  <a:lnTo>
                    <a:pt x="333" y="2274"/>
                  </a:lnTo>
                  <a:lnTo>
                    <a:pt x="370" y="2360"/>
                  </a:lnTo>
                  <a:lnTo>
                    <a:pt x="413" y="2442"/>
                  </a:lnTo>
                  <a:lnTo>
                    <a:pt x="461" y="2521"/>
                  </a:lnTo>
                  <a:lnTo>
                    <a:pt x="513" y="2596"/>
                  </a:lnTo>
                  <a:lnTo>
                    <a:pt x="569" y="2669"/>
                  </a:lnTo>
                  <a:lnTo>
                    <a:pt x="630" y="2737"/>
                  </a:lnTo>
                  <a:lnTo>
                    <a:pt x="695" y="2802"/>
                  </a:lnTo>
                  <a:lnTo>
                    <a:pt x="763" y="2863"/>
                  </a:lnTo>
                  <a:lnTo>
                    <a:pt x="836" y="2919"/>
                  </a:lnTo>
                  <a:lnTo>
                    <a:pt x="911" y="2971"/>
                  </a:lnTo>
                  <a:lnTo>
                    <a:pt x="990" y="3019"/>
                  </a:lnTo>
                  <a:lnTo>
                    <a:pt x="1072" y="3062"/>
                  </a:lnTo>
                  <a:lnTo>
                    <a:pt x="1158" y="3099"/>
                  </a:lnTo>
                  <a:lnTo>
                    <a:pt x="1245" y="3131"/>
                  </a:lnTo>
                  <a:lnTo>
                    <a:pt x="1335" y="3158"/>
                  </a:lnTo>
                  <a:lnTo>
                    <a:pt x="1428" y="3179"/>
                  </a:lnTo>
                  <a:lnTo>
                    <a:pt x="1522" y="3195"/>
                  </a:lnTo>
                  <a:lnTo>
                    <a:pt x="1618" y="3204"/>
                  </a:lnTo>
                  <a:lnTo>
                    <a:pt x="1716" y="3207"/>
                  </a:lnTo>
                  <a:lnTo>
                    <a:pt x="1814" y="3204"/>
                  </a:lnTo>
                  <a:lnTo>
                    <a:pt x="1910" y="3195"/>
                  </a:lnTo>
                  <a:lnTo>
                    <a:pt x="2004" y="3179"/>
                  </a:lnTo>
                  <a:lnTo>
                    <a:pt x="2097" y="3158"/>
                  </a:lnTo>
                  <a:lnTo>
                    <a:pt x="2187" y="3131"/>
                  </a:lnTo>
                  <a:lnTo>
                    <a:pt x="2274" y="3099"/>
                  </a:lnTo>
                  <a:lnTo>
                    <a:pt x="2360" y="3062"/>
                  </a:lnTo>
                  <a:lnTo>
                    <a:pt x="2442" y="3019"/>
                  </a:lnTo>
                  <a:lnTo>
                    <a:pt x="2521" y="2971"/>
                  </a:lnTo>
                  <a:lnTo>
                    <a:pt x="2596" y="2919"/>
                  </a:lnTo>
                  <a:lnTo>
                    <a:pt x="2669" y="2863"/>
                  </a:lnTo>
                  <a:lnTo>
                    <a:pt x="2737" y="2802"/>
                  </a:lnTo>
                  <a:lnTo>
                    <a:pt x="2802" y="2737"/>
                  </a:lnTo>
                  <a:lnTo>
                    <a:pt x="2863" y="2669"/>
                  </a:lnTo>
                  <a:lnTo>
                    <a:pt x="2919" y="2596"/>
                  </a:lnTo>
                  <a:lnTo>
                    <a:pt x="2971" y="2521"/>
                  </a:lnTo>
                  <a:lnTo>
                    <a:pt x="3019" y="2442"/>
                  </a:lnTo>
                  <a:lnTo>
                    <a:pt x="3062" y="2360"/>
                  </a:lnTo>
                  <a:lnTo>
                    <a:pt x="3099" y="2274"/>
                  </a:lnTo>
                  <a:lnTo>
                    <a:pt x="3131" y="2187"/>
                  </a:lnTo>
                  <a:lnTo>
                    <a:pt x="3158" y="2097"/>
                  </a:lnTo>
                  <a:lnTo>
                    <a:pt x="3179" y="2004"/>
                  </a:lnTo>
                  <a:lnTo>
                    <a:pt x="3195" y="1910"/>
                  </a:lnTo>
                  <a:lnTo>
                    <a:pt x="3204" y="1814"/>
                  </a:lnTo>
                  <a:lnTo>
                    <a:pt x="3207" y="1716"/>
                  </a:lnTo>
                  <a:lnTo>
                    <a:pt x="3204" y="1618"/>
                  </a:lnTo>
                  <a:lnTo>
                    <a:pt x="3195" y="1522"/>
                  </a:lnTo>
                  <a:lnTo>
                    <a:pt x="3179" y="1428"/>
                  </a:lnTo>
                  <a:lnTo>
                    <a:pt x="3158" y="1335"/>
                  </a:lnTo>
                  <a:lnTo>
                    <a:pt x="3131" y="1245"/>
                  </a:lnTo>
                  <a:lnTo>
                    <a:pt x="3099" y="1158"/>
                  </a:lnTo>
                  <a:lnTo>
                    <a:pt x="3062" y="1072"/>
                  </a:lnTo>
                  <a:lnTo>
                    <a:pt x="3019" y="990"/>
                  </a:lnTo>
                  <a:lnTo>
                    <a:pt x="2971" y="911"/>
                  </a:lnTo>
                  <a:lnTo>
                    <a:pt x="2919" y="836"/>
                  </a:lnTo>
                  <a:lnTo>
                    <a:pt x="2863" y="763"/>
                  </a:lnTo>
                  <a:lnTo>
                    <a:pt x="2802" y="695"/>
                  </a:lnTo>
                  <a:lnTo>
                    <a:pt x="2737" y="630"/>
                  </a:lnTo>
                  <a:lnTo>
                    <a:pt x="2669" y="569"/>
                  </a:lnTo>
                  <a:lnTo>
                    <a:pt x="2596" y="513"/>
                  </a:lnTo>
                  <a:lnTo>
                    <a:pt x="2521" y="461"/>
                  </a:lnTo>
                  <a:lnTo>
                    <a:pt x="2442" y="413"/>
                  </a:lnTo>
                  <a:lnTo>
                    <a:pt x="2360" y="370"/>
                  </a:lnTo>
                  <a:lnTo>
                    <a:pt x="2274" y="333"/>
                  </a:lnTo>
                  <a:lnTo>
                    <a:pt x="2187" y="301"/>
                  </a:lnTo>
                  <a:lnTo>
                    <a:pt x="2097" y="274"/>
                  </a:lnTo>
                  <a:lnTo>
                    <a:pt x="2004" y="253"/>
                  </a:lnTo>
                  <a:lnTo>
                    <a:pt x="1910" y="237"/>
                  </a:lnTo>
                  <a:lnTo>
                    <a:pt x="1814" y="228"/>
                  </a:lnTo>
                  <a:lnTo>
                    <a:pt x="1716" y="225"/>
                  </a:lnTo>
                  <a:close/>
                  <a:moveTo>
                    <a:pt x="1716" y="0"/>
                  </a:moveTo>
                  <a:lnTo>
                    <a:pt x="1820" y="3"/>
                  </a:lnTo>
                  <a:lnTo>
                    <a:pt x="1923" y="12"/>
                  </a:lnTo>
                  <a:lnTo>
                    <a:pt x="2024" y="28"/>
                  </a:lnTo>
                  <a:lnTo>
                    <a:pt x="2123" y="49"/>
                  </a:lnTo>
                  <a:lnTo>
                    <a:pt x="2219" y="76"/>
                  </a:lnTo>
                  <a:lnTo>
                    <a:pt x="2314" y="107"/>
                  </a:lnTo>
                  <a:lnTo>
                    <a:pt x="2406" y="145"/>
                  </a:lnTo>
                  <a:lnTo>
                    <a:pt x="2495" y="187"/>
                  </a:lnTo>
                  <a:lnTo>
                    <a:pt x="2581" y="235"/>
                  </a:lnTo>
                  <a:lnTo>
                    <a:pt x="2664" y="287"/>
                  </a:lnTo>
                  <a:lnTo>
                    <a:pt x="2745" y="343"/>
                  </a:lnTo>
                  <a:lnTo>
                    <a:pt x="2820" y="405"/>
                  </a:lnTo>
                  <a:lnTo>
                    <a:pt x="2894" y="469"/>
                  </a:lnTo>
                  <a:lnTo>
                    <a:pt x="2963" y="538"/>
                  </a:lnTo>
                  <a:lnTo>
                    <a:pt x="3027" y="612"/>
                  </a:lnTo>
                  <a:lnTo>
                    <a:pt x="3089" y="687"/>
                  </a:lnTo>
                  <a:lnTo>
                    <a:pt x="3145" y="768"/>
                  </a:lnTo>
                  <a:lnTo>
                    <a:pt x="3197" y="851"/>
                  </a:lnTo>
                  <a:lnTo>
                    <a:pt x="3245" y="937"/>
                  </a:lnTo>
                  <a:lnTo>
                    <a:pt x="3287" y="1026"/>
                  </a:lnTo>
                  <a:lnTo>
                    <a:pt x="3325" y="1118"/>
                  </a:lnTo>
                  <a:lnTo>
                    <a:pt x="3356" y="1213"/>
                  </a:lnTo>
                  <a:lnTo>
                    <a:pt x="3383" y="1309"/>
                  </a:lnTo>
                  <a:lnTo>
                    <a:pt x="3404" y="1408"/>
                  </a:lnTo>
                  <a:lnTo>
                    <a:pt x="3420" y="1509"/>
                  </a:lnTo>
                  <a:lnTo>
                    <a:pt x="3429" y="1612"/>
                  </a:lnTo>
                  <a:lnTo>
                    <a:pt x="3432" y="1716"/>
                  </a:lnTo>
                  <a:lnTo>
                    <a:pt x="3429" y="1820"/>
                  </a:lnTo>
                  <a:lnTo>
                    <a:pt x="3420" y="1923"/>
                  </a:lnTo>
                  <a:lnTo>
                    <a:pt x="3404" y="2024"/>
                  </a:lnTo>
                  <a:lnTo>
                    <a:pt x="3383" y="2123"/>
                  </a:lnTo>
                  <a:lnTo>
                    <a:pt x="3356" y="2219"/>
                  </a:lnTo>
                  <a:lnTo>
                    <a:pt x="3325" y="2314"/>
                  </a:lnTo>
                  <a:lnTo>
                    <a:pt x="3287" y="2406"/>
                  </a:lnTo>
                  <a:lnTo>
                    <a:pt x="3245" y="2495"/>
                  </a:lnTo>
                  <a:lnTo>
                    <a:pt x="3197" y="2581"/>
                  </a:lnTo>
                  <a:lnTo>
                    <a:pt x="3145" y="2664"/>
                  </a:lnTo>
                  <a:lnTo>
                    <a:pt x="3089" y="2745"/>
                  </a:lnTo>
                  <a:lnTo>
                    <a:pt x="3027" y="2820"/>
                  </a:lnTo>
                  <a:lnTo>
                    <a:pt x="2963" y="2894"/>
                  </a:lnTo>
                  <a:lnTo>
                    <a:pt x="2894" y="2963"/>
                  </a:lnTo>
                  <a:lnTo>
                    <a:pt x="2820" y="3027"/>
                  </a:lnTo>
                  <a:lnTo>
                    <a:pt x="2745" y="3089"/>
                  </a:lnTo>
                  <a:lnTo>
                    <a:pt x="2664" y="3145"/>
                  </a:lnTo>
                  <a:lnTo>
                    <a:pt x="2581" y="3197"/>
                  </a:lnTo>
                  <a:lnTo>
                    <a:pt x="2495" y="3245"/>
                  </a:lnTo>
                  <a:lnTo>
                    <a:pt x="2406" y="3287"/>
                  </a:lnTo>
                  <a:lnTo>
                    <a:pt x="2314" y="3325"/>
                  </a:lnTo>
                  <a:lnTo>
                    <a:pt x="2219" y="3356"/>
                  </a:lnTo>
                  <a:lnTo>
                    <a:pt x="2123" y="3383"/>
                  </a:lnTo>
                  <a:lnTo>
                    <a:pt x="2024" y="3404"/>
                  </a:lnTo>
                  <a:lnTo>
                    <a:pt x="1923" y="3420"/>
                  </a:lnTo>
                  <a:lnTo>
                    <a:pt x="1820" y="3429"/>
                  </a:lnTo>
                  <a:lnTo>
                    <a:pt x="1716" y="3432"/>
                  </a:lnTo>
                  <a:lnTo>
                    <a:pt x="1612" y="3429"/>
                  </a:lnTo>
                  <a:lnTo>
                    <a:pt x="1509" y="3420"/>
                  </a:lnTo>
                  <a:lnTo>
                    <a:pt x="1408" y="3404"/>
                  </a:lnTo>
                  <a:lnTo>
                    <a:pt x="1309" y="3383"/>
                  </a:lnTo>
                  <a:lnTo>
                    <a:pt x="1213" y="3356"/>
                  </a:lnTo>
                  <a:lnTo>
                    <a:pt x="1118" y="3325"/>
                  </a:lnTo>
                  <a:lnTo>
                    <a:pt x="1026" y="3287"/>
                  </a:lnTo>
                  <a:lnTo>
                    <a:pt x="937" y="3245"/>
                  </a:lnTo>
                  <a:lnTo>
                    <a:pt x="851" y="3197"/>
                  </a:lnTo>
                  <a:lnTo>
                    <a:pt x="768" y="3145"/>
                  </a:lnTo>
                  <a:lnTo>
                    <a:pt x="687" y="3089"/>
                  </a:lnTo>
                  <a:lnTo>
                    <a:pt x="612" y="3027"/>
                  </a:lnTo>
                  <a:lnTo>
                    <a:pt x="538" y="2963"/>
                  </a:lnTo>
                  <a:lnTo>
                    <a:pt x="469" y="2894"/>
                  </a:lnTo>
                  <a:lnTo>
                    <a:pt x="405" y="2820"/>
                  </a:lnTo>
                  <a:lnTo>
                    <a:pt x="343" y="2745"/>
                  </a:lnTo>
                  <a:lnTo>
                    <a:pt x="287" y="2664"/>
                  </a:lnTo>
                  <a:lnTo>
                    <a:pt x="235" y="2581"/>
                  </a:lnTo>
                  <a:lnTo>
                    <a:pt x="187" y="2495"/>
                  </a:lnTo>
                  <a:lnTo>
                    <a:pt x="145" y="2406"/>
                  </a:lnTo>
                  <a:lnTo>
                    <a:pt x="107" y="2314"/>
                  </a:lnTo>
                  <a:lnTo>
                    <a:pt x="76" y="2219"/>
                  </a:lnTo>
                  <a:lnTo>
                    <a:pt x="49" y="2123"/>
                  </a:lnTo>
                  <a:lnTo>
                    <a:pt x="28" y="2024"/>
                  </a:lnTo>
                  <a:lnTo>
                    <a:pt x="12" y="1923"/>
                  </a:lnTo>
                  <a:lnTo>
                    <a:pt x="3" y="1820"/>
                  </a:lnTo>
                  <a:lnTo>
                    <a:pt x="0" y="1716"/>
                  </a:lnTo>
                  <a:lnTo>
                    <a:pt x="3" y="1612"/>
                  </a:lnTo>
                  <a:lnTo>
                    <a:pt x="12" y="1509"/>
                  </a:lnTo>
                  <a:lnTo>
                    <a:pt x="28" y="1408"/>
                  </a:lnTo>
                  <a:lnTo>
                    <a:pt x="49" y="1309"/>
                  </a:lnTo>
                  <a:lnTo>
                    <a:pt x="76" y="1213"/>
                  </a:lnTo>
                  <a:lnTo>
                    <a:pt x="107" y="1118"/>
                  </a:lnTo>
                  <a:lnTo>
                    <a:pt x="145" y="1026"/>
                  </a:lnTo>
                  <a:lnTo>
                    <a:pt x="187" y="937"/>
                  </a:lnTo>
                  <a:lnTo>
                    <a:pt x="235" y="851"/>
                  </a:lnTo>
                  <a:lnTo>
                    <a:pt x="287" y="768"/>
                  </a:lnTo>
                  <a:lnTo>
                    <a:pt x="343" y="687"/>
                  </a:lnTo>
                  <a:lnTo>
                    <a:pt x="405" y="612"/>
                  </a:lnTo>
                  <a:lnTo>
                    <a:pt x="469" y="538"/>
                  </a:lnTo>
                  <a:lnTo>
                    <a:pt x="538" y="469"/>
                  </a:lnTo>
                  <a:lnTo>
                    <a:pt x="612" y="405"/>
                  </a:lnTo>
                  <a:lnTo>
                    <a:pt x="687" y="343"/>
                  </a:lnTo>
                  <a:lnTo>
                    <a:pt x="768" y="287"/>
                  </a:lnTo>
                  <a:lnTo>
                    <a:pt x="851" y="235"/>
                  </a:lnTo>
                  <a:lnTo>
                    <a:pt x="937" y="187"/>
                  </a:lnTo>
                  <a:lnTo>
                    <a:pt x="1026" y="145"/>
                  </a:lnTo>
                  <a:lnTo>
                    <a:pt x="1118" y="107"/>
                  </a:lnTo>
                  <a:lnTo>
                    <a:pt x="1213" y="76"/>
                  </a:lnTo>
                  <a:lnTo>
                    <a:pt x="1309" y="49"/>
                  </a:lnTo>
                  <a:lnTo>
                    <a:pt x="1408" y="28"/>
                  </a:lnTo>
                  <a:lnTo>
                    <a:pt x="1509" y="12"/>
                  </a:lnTo>
                  <a:lnTo>
                    <a:pt x="1612" y="3"/>
                  </a:lnTo>
                  <a:lnTo>
                    <a:pt x="1716" y="0"/>
                  </a:lnTo>
                  <a:close/>
                </a:path>
              </a:pathLst>
            </a:custGeom>
            <a:grpFill/>
            <a:ln w="0">
              <a:noFill/>
              <a:prstDash val="solid"/>
              <a:round/>
            </a:ln>
          </p:spPr>
          <p:txBody>
            <a:bodyPr/>
            <a:lstStyle/>
            <a:p>
              <a:pPr algn="ctr">
                <a:defRPr/>
              </a:pPr>
              <a:endParaRPr lang="en-US">
                <a:cs typeface="+mn-ea"/>
                <a:sym typeface="+mn-lt"/>
              </a:endParaRPr>
            </a:p>
          </p:txBody>
        </p:sp>
        <p:sp>
          <p:nvSpPr>
            <p:cNvPr id="24" name="Freeform 7"/>
            <p:cNvSpPr/>
            <p:nvPr/>
          </p:nvSpPr>
          <p:spPr bwMode="auto">
            <a:xfrm>
              <a:off x="4305300" y="1840058"/>
              <a:ext cx="128155" cy="127000"/>
            </a:xfrm>
            <a:custGeom>
              <a:avLst/>
              <a:gdLst>
                <a:gd name="T0" fmla="*/ 223 w 445"/>
                <a:gd name="T1" fmla="*/ 0 h 443"/>
                <a:gd name="T2" fmla="*/ 258 w 445"/>
                <a:gd name="T3" fmla="*/ 2 h 443"/>
                <a:gd name="T4" fmla="*/ 293 w 445"/>
                <a:gd name="T5" fmla="*/ 11 h 443"/>
                <a:gd name="T6" fmla="*/ 325 w 445"/>
                <a:gd name="T7" fmla="*/ 24 h 443"/>
                <a:gd name="T8" fmla="*/ 354 w 445"/>
                <a:gd name="T9" fmla="*/ 43 h 443"/>
                <a:gd name="T10" fmla="*/ 380 w 445"/>
                <a:gd name="T11" fmla="*/ 65 h 443"/>
                <a:gd name="T12" fmla="*/ 402 w 445"/>
                <a:gd name="T13" fmla="*/ 91 h 443"/>
                <a:gd name="T14" fmla="*/ 420 w 445"/>
                <a:gd name="T15" fmla="*/ 120 h 443"/>
                <a:gd name="T16" fmla="*/ 433 w 445"/>
                <a:gd name="T17" fmla="*/ 151 h 443"/>
                <a:gd name="T18" fmla="*/ 441 w 445"/>
                <a:gd name="T19" fmla="*/ 185 h 443"/>
                <a:gd name="T20" fmla="*/ 445 w 445"/>
                <a:gd name="T21" fmla="*/ 222 h 443"/>
                <a:gd name="T22" fmla="*/ 441 w 445"/>
                <a:gd name="T23" fmla="*/ 257 h 443"/>
                <a:gd name="T24" fmla="*/ 433 w 445"/>
                <a:gd name="T25" fmla="*/ 292 h 443"/>
                <a:gd name="T26" fmla="*/ 420 w 445"/>
                <a:gd name="T27" fmla="*/ 324 h 443"/>
                <a:gd name="T28" fmla="*/ 402 w 445"/>
                <a:gd name="T29" fmla="*/ 353 h 443"/>
                <a:gd name="T30" fmla="*/ 380 w 445"/>
                <a:gd name="T31" fmla="*/ 379 h 443"/>
                <a:gd name="T32" fmla="*/ 354 w 445"/>
                <a:gd name="T33" fmla="*/ 401 h 443"/>
                <a:gd name="T34" fmla="*/ 325 w 445"/>
                <a:gd name="T35" fmla="*/ 418 h 443"/>
                <a:gd name="T36" fmla="*/ 293 w 445"/>
                <a:gd name="T37" fmla="*/ 432 h 443"/>
                <a:gd name="T38" fmla="*/ 258 w 445"/>
                <a:gd name="T39" fmla="*/ 440 h 443"/>
                <a:gd name="T40" fmla="*/ 223 w 445"/>
                <a:gd name="T41" fmla="*/ 443 h 443"/>
                <a:gd name="T42" fmla="*/ 187 w 445"/>
                <a:gd name="T43" fmla="*/ 440 h 443"/>
                <a:gd name="T44" fmla="*/ 152 w 445"/>
                <a:gd name="T45" fmla="*/ 432 h 443"/>
                <a:gd name="T46" fmla="*/ 121 w 445"/>
                <a:gd name="T47" fmla="*/ 418 h 443"/>
                <a:gd name="T48" fmla="*/ 92 w 445"/>
                <a:gd name="T49" fmla="*/ 401 h 443"/>
                <a:gd name="T50" fmla="*/ 66 w 445"/>
                <a:gd name="T51" fmla="*/ 379 h 443"/>
                <a:gd name="T52" fmla="*/ 43 w 445"/>
                <a:gd name="T53" fmla="*/ 353 h 443"/>
                <a:gd name="T54" fmla="*/ 25 w 445"/>
                <a:gd name="T55" fmla="*/ 324 h 443"/>
                <a:gd name="T56" fmla="*/ 12 w 445"/>
                <a:gd name="T57" fmla="*/ 292 h 443"/>
                <a:gd name="T58" fmla="*/ 4 w 445"/>
                <a:gd name="T59" fmla="*/ 257 h 443"/>
                <a:gd name="T60" fmla="*/ 0 w 445"/>
                <a:gd name="T61" fmla="*/ 222 h 443"/>
                <a:gd name="T62" fmla="*/ 4 w 445"/>
                <a:gd name="T63" fmla="*/ 185 h 443"/>
                <a:gd name="T64" fmla="*/ 12 w 445"/>
                <a:gd name="T65" fmla="*/ 151 h 443"/>
                <a:gd name="T66" fmla="*/ 25 w 445"/>
                <a:gd name="T67" fmla="*/ 120 h 443"/>
                <a:gd name="T68" fmla="*/ 43 w 445"/>
                <a:gd name="T69" fmla="*/ 91 h 443"/>
                <a:gd name="T70" fmla="*/ 66 w 445"/>
                <a:gd name="T71" fmla="*/ 65 h 443"/>
                <a:gd name="T72" fmla="*/ 92 w 445"/>
                <a:gd name="T73" fmla="*/ 43 h 443"/>
                <a:gd name="T74" fmla="*/ 121 w 445"/>
                <a:gd name="T75" fmla="*/ 24 h 443"/>
                <a:gd name="T76" fmla="*/ 152 w 445"/>
                <a:gd name="T77" fmla="*/ 11 h 443"/>
                <a:gd name="T78" fmla="*/ 187 w 445"/>
                <a:gd name="T79" fmla="*/ 2 h 443"/>
                <a:gd name="T80" fmla="*/ 223 w 445"/>
                <a:gd name="T81"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5" h="443">
                  <a:moveTo>
                    <a:pt x="223" y="0"/>
                  </a:moveTo>
                  <a:lnTo>
                    <a:pt x="258" y="2"/>
                  </a:lnTo>
                  <a:lnTo>
                    <a:pt x="293" y="11"/>
                  </a:lnTo>
                  <a:lnTo>
                    <a:pt x="325" y="24"/>
                  </a:lnTo>
                  <a:lnTo>
                    <a:pt x="354" y="43"/>
                  </a:lnTo>
                  <a:lnTo>
                    <a:pt x="380" y="65"/>
                  </a:lnTo>
                  <a:lnTo>
                    <a:pt x="402" y="91"/>
                  </a:lnTo>
                  <a:lnTo>
                    <a:pt x="420" y="120"/>
                  </a:lnTo>
                  <a:lnTo>
                    <a:pt x="433" y="151"/>
                  </a:lnTo>
                  <a:lnTo>
                    <a:pt x="441" y="185"/>
                  </a:lnTo>
                  <a:lnTo>
                    <a:pt x="445" y="222"/>
                  </a:lnTo>
                  <a:lnTo>
                    <a:pt x="441" y="257"/>
                  </a:lnTo>
                  <a:lnTo>
                    <a:pt x="433" y="292"/>
                  </a:lnTo>
                  <a:lnTo>
                    <a:pt x="420" y="324"/>
                  </a:lnTo>
                  <a:lnTo>
                    <a:pt x="402" y="353"/>
                  </a:lnTo>
                  <a:lnTo>
                    <a:pt x="380" y="379"/>
                  </a:lnTo>
                  <a:lnTo>
                    <a:pt x="354" y="401"/>
                  </a:lnTo>
                  <a:lnTo>
                    <a:pt x="325" y="418"/>
                  </a:lnTo>
                  <a:lnTo>
                    <a:pt x="293" y="432"/>
                  </a:lnTo>
                  <a:lnTo>
                    <a:pt x="258" y="440"/>
                  </a:lnTo>
                  <a:lnTo>
                    <a:pt x="223" y="443"/>
                  </a:lnTo>
                  <a:lnTo>
                    <a:pt x="187" y="440"/>
                  </a:lnTo>
                  <a:lnTo>
                    <a:pt x="152" y="432"/>
                  </a:lnTo>
                  <a:lnTo>
                    <a:pt x="121" y="418"/>
                  </a:lnTo>
                  <a:lnTo>
                    <a:pt x="92" y="401"/>
                  </a:lnTo>
                  <a:lnTo>
                    <a:pt x="66" y="379"/>
                  </a:lnTo>
                  <a:lnTo>
                    <a:pt x="43" y="353"/>
                  </a:lnTo>
                  <a:lnTo>
                    <a:pt x="25" y="324"/>
                  </a:lnTo>
                  <a:lnTo>
                    <a:pt x="12" y="292"/>
                  </a:lnTo>
                  <a:lnTo>
                    <a:pt x="4" y="257"/>
                  </a:lnTo>
                  <a:lnTo>
                    <a:pt x="0" y="222"/>
                  </a:lnTo>
                  <a:lnTo>
                    <a:pt x="4" y="185"/>
                  </a:lnTo>
                  <a:lnTo>
                    <a:pt x="12" y="151"/>
                  </a:lnTo>
                  <a:lnTo>
                    <a:pt x="25" y="120"/>
                  </a:lnTo>
                  <a:lnTo>
                    <a:pt x="43" y="91"/>
                  </a:lnTo>
                  <a:lnTo>
                    <a:pt x="66" y="65"/>
                  </a:lnTo>
                  <a:lnTo>
                    <a:pt x="92" y="43"/>
                  </a:lnTo>
                  <a:lnTo>
                    <a:pt x="121" y="24"/>
                  </a:lnTo>
                  <a:lnTo>
                    <a:pt x="152" y="11"/>
                  </a:lnTo>
                  <a:lnTo>
                    <a:pt x="187" y="2"/>
                  </a:lnTo>
                  <a:lnTo>
                    <a:pt x="223" y="0"/>
                  </a:lnTo>
                  <a:close/>
                </a:path>
              </a:pathLst>
            </a:custGeom>
            <a:grpFill/>
            <a:ln w="0">
              <a:noFill/>
              <a:prstDash val="solid"/>
              <a:round/>
            </a:ln>
          </p:spPr>
          <p:txBody>
            <a:bodyPr/>
            <a:lstStyle/>
            <a:p>
              <a:pPr algn="ctr">
                <a:defRPr/>
              </a:pPr>
              <a:endParaRPr lang="en-US">
                <a:cs typeface="+mn-ea"/>
                <a:sym typeface="+mn-lt"/>
              </a:endParaRPr>
            </a:p>
          </p:txBody>
        </p:sp>
        <p:sp>
          <p:nvSpPr>
            <p:cNvPr id="25" name="Freeform 8"/>
            <p:cNvSpPr/>
            <p:nvPr/>
          </p:nvSpPr>
          <p:spPr bwMode="auto">
            <a:xfrm>
              <a:off x="4634346" y="1840058"/>
              <a:ext cx="128155" cy="127000"/>
            </a:xfrm>
            <a:custGeom>
              <a:avLst/>
              <a:gdLst>
                <a:gd name="T0" fmla="*/ 222 w 445"/>
                <a:gd name="T1" fmla="*/ 0 h 443"/>
                <a:gd name="T2" fmla="*/ 258 w 445"/>
                <a:gd name="T3" fmla="*/ 2 h 443"/>
                <a:gd name="T4" fmla="*/ 293 w 445"/>
                <a:gd name="T5" fmla="*/ 11 h 443"/>
                <a:gd name="T6" fmla="*/ 324 w 445"/>
                <a:gd name="T7" fmla="*/ 24 h 443"/>
                <a:gd name="T8" fmla="*/ 353 w 445"/>
                <a:gd name="T9" fmla="*/ 43 h 443"/>
                <a:gd name="T10" fmla="*/ 379 w 445"/>
                <a:gd name="T11" fmla="*/ 65 h 443"/>
                <a:gd name="T12" fmla="*/ 402 w 445"/>
                <a:gd name="T13" fmla="*/ 91 h 443"/>
                <a:gd name="T14" fmla="*/ 420 w 445"/>
                <a:gd name="T15" fmla="*/ 120 h 443"/>
                <a:gd name="T16" fmla="*/ 433 w 445"/>
                <a:gd name="T17" fmla="*/ 151 h 443"/>
                <a:gd name="T18" fmla="*/ 441 w 445"/>
                <a:gd name="T19" fmla="*/ 185 h 443"/>
                <a:gd name="T20" fmla="*/ 445 w 445"/>
                <a:gd name="T21" fmla="*/ 222 h 443"/>
                <a:gd name="T22" fmla="*/ 441 w 445"/>
                <a:gd name="T23" fmla="*/ 257 h 443"/>
                <a:gd name="T24" fmla="*/ 433 w 445"/>
                <a:gd name="T25" fmla="*/ 292 h 443"/>
                <a:gd name="T26" fmla="*/ 420 w 445"/>
                <a:gd name="T27" fmla="*/ 324 h 443"/>
                <a:gd name="T28" fmla="*/ 402 w 445"/>
                <a:gd name="T29" fmla="*/ 353 h 443"/>
                <a:gd name="T30" fmla="*/ 379 w 445"/>
                <a:gd name="T31" fmla="*/ 379 h 443"/>
                <a:gd name="T32" fmla="*/ 353 w 445"/>
                <a:gd name="T33" fmla="*/ 401 h 443"/>
                <a:gd name="T34" fmla="*/ 324 w 445"/>
                <a:gd name="T35" fmla="*/ 418 h 443"/>
                <a:gd name="T36" fmla="*/ 293 w 445"/>
                <a:gd name="T37" fmla="*/ 432 h 443"/>
                <a:gd name="T38" fmla="*/ 258 w 445"/>
                <a:gd name="T39" fmla="*/ 440 h 443"/>
                <a:gd name="T40" fmla="*/ 222 w 445"/>
                <a:gd name="T41" fmla="*/ 443 h 443"/>
                <a:gd name="T42" fmla="*/ 187 w 445"/>
                <a:gd name="T43" fmla="*/ 440 h 443"/>
                <a:gd name="T44" fmla="*/ 152 w 445"/>
                <a:gd name="T45" fmla="*/ 432 h 443"/>
                <a:gd name="T46" fmla="*/ 120 w 445"/>
                <a:gd name="T47" fmla="*/ 418 h 443"/>
                <a:gd name="T48" fmla="*/ 91 w 445"/>
                <a:gd name="T49" fmla="*/ 401 h 443"/>
                <a:gd name="T50" fmla="*/ 65 w 445"/>
                <a:gd name="T51" fmla="*/ 379 h 443"/>
                <a:gd name="T52" fmla="*/ 43 w 445"/>
                <a:gd name="T53" fmla="*/ 353 h 443"/>
                <a:gd name="T54" fmla="*/ 25 w 445"/>
                <a:gd name="T55" fmla="*/ 324 h 443"/>
                <a:gd name="T56" fmla="*/ 12 w 445"/>
                <a:gd name="T57" fmla="*/ 292 h 443"/>
                <a:gd name="T58" fmla="*/ 4 w 445"/>
                <a:gd name="T59" fmla="*/ 257 h 443"/>
                <a:gd name="T60" fmla="*/ 0 w 445"/>
                <a:gd name="T61" fmla="*/ 222 h 443"/>
                <a:gd name="T62" fmla="*/ 4 w 445"/>
                <a:gd name="T63" fmla="*/ 185 h 443"/>
                <a:gd name="T64" fmla="*/ 12 w 445"/>
                <a:gd name="T65" fmla="*/ 151 h 443"/>
                <a:gd name="T66" fmla="*/ 25 w 445"/>
                <a:gd name="T67" fmla="*/ 120 h 443"/>
                <a:gd name="T68" fmla="*/ 43 w 445"/>
                <a:gd name="T69" fmla="*/ 91 h 443"/>
                <a:gd name="T70" fmla="*/ 65 w 445"/>
                <a:gd name="T71" fmla="*/ 65 h 443"/>
                <a:gd name="T72" fmla="*/ 91 w 445"/>
                <a:gd name="T73" fmla="*/ 43 h 443"/>
                <a:gd name="T74" fmla="*/ 120 w 445"/>
                <a:gd name="T75" fmla="*/ 24 h 443"/>
                <a:gd name="T76" fmla="*/ 152 w 445"/>
                <a:gd name="T77" fmla="*/ 11 h 443"/>
                <a:gd name="T78" fmla="*/ 187 w 445"/>
                <a:gd name="T79" fmla="*/ 2 h 443"/>
                <a:gd name="T80" fmla="*/ 222 w 445"/>
                <a:gd name="T81"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5" h="443">
                  <a:moveTo>
                    <a:pt x="222" y="0"/>
                  </a:moveTo>
                  <a:lnTo>
                    <a:pt x="258" y="2"/>
                  </a:lnTo>
                  <a:lnTo>
                    <a:pt x="293" y="11"/>
                  </a:lnTo>
                  <a:lnTo>
                    <a:pt x="324" y="24"/>
                  </a:lnTo>
                  <a:lnTo>
                    <a:pt x="353" y="43"/>
                  </a:lnTo>
                  <a:lnTo>
                    <a:pt x="379" y="65"/>
                  </a:lnTo>
                  <a:lnTo>
                    <a:pt x="402" y="91"/>
                  </a:lnTo>
                  <a:lnTo>
                    <a:pt x="420" y="120"/>
                  </a:lnTo>
                  <a:lnTo>
                    <a:pt x="433" y="151"/>
                  </a:lnTo>
                  <a:lnTo>
                    <a:pt x="441" y="185"/>
                  </a:lnTo>
                  <a:lnTo>
                    <a:pt x="445" y="222"/>
                  </a:lnTo>
                  <a:lnTo>
                    <a:pt x="441" y="257"/>
                  </a:lnTo>
                  <a:lnTo>
                    <a:pt x="433" y="292"/>
                  </a:lnTo>
                  <a:lnTo>
                    <a:pt x="420" y="324"/>
                  </a:lnTo>
                  <a:lnTo>
                    <a:pt x="402" y="353"/>
                  </a:lnTo>
                  <a:lnTo>
                    <a:pt x="379" y="379"/>
                  </a:lnTo>
                  <a:lnTo>
                    <a:pt x="353" y="401"/>
                  </a:lnTo>
                  <a:lnTo>
                    <a:pt x="324" y="418"/>
                  </a:lnTo>
                  <a:lnTo>
                    <a:pt x="293" y="432"/>
                  </a:lnTo>
                  <a:lnTo>
                    <a:pt x="258" y="440"/>
                  </a:lnTo>
                  <a:lnTo>
                    <a:pt x="222" y="443"/>
                  </a:lnTo>
                  <a:lnTo>
                    <a:pt x="187" y="440"/>
                  </a:lnTo>
                  <a:lnTo>
                    <a:pt x="152" y="432"/>
                  </a:lnTo>
                  <a:lnTo>
                    <a:pt x="120" y="418"/>
                  </a:lnTo>
                  <a:lnTo>
                    <a:pt x="91" y="401"/>
                  </a:lnTo>
                  <a:lnTo>
                    <a:pt x="65" y="379"/>
                  </a:lnTo>
                  <a:lnTo>
                    <a:pt x="43" y="353"/>
                  </a:lnTo>
                  <a:lnTo>
                    <a:pt x="25" y="324"/>
                  </a:lnTo>
                  <a:lnTo>
                    <a:pt x="12" y="292"/>
                  </a:lnTo>
                  <a:lnTo>
                    <a:pt x="4" y="257"/>
                  </a:lnTo>
                  <a:lnTo>
                    <a:pt x="0" y="222"/>
                  </a:lnTo>
                  <a:lnTo>
                    <a:pt x="4" y="185"/>
                  </a:lnTo>
                  <a:lnTo>
                    <a:pt x="12" y="151"/>
                  </a:lnTo>
                  <a:lnTo>
                    <a:pt x="25" y="120"/>
                  </a:lnTo>
                  <a:lnTo>
                    <a:pt x="43" y="91"/>
                  </a:lnTo>
                  <a:lnTo>
                    <a:pt x="65" y="65"/>
                  </a:lnTo>
                  <a:lnTo>
                    <a:pt x="91" y="43"/>
                  </a:lnTo>
                  <a:lnTo>
                    <a:pt x="120" y="24"/>
                  </a:lnTo>
                  <a:lnTo>
                    <a:pt x="152" y="11"/>
                  </a:lnTo>
                  <a:lnTo>
                    <a:pt x="187" y="2"/>
                  </a:lnTo>
                  <a:lnTo>
                    <a:pt x="222" y="0"/>
                  </a:lnTo>
                  <a:close/>
                </a:path>
              </a:pathLst>
            </a:custGeom>
            <a:grpFill/>
            <a:ln w="0">
              <a:noFill/>
              <a:prstDash val="solid"/>
              <a:round/>
            </a:ln>
          </p:spPr>
          <p:txBody>
            <a:bodyPr/>
            <a:lstStyle/>
            <a:p>
              <a:pPr algn="ctr">
                <a:defRPr/>
              </a:pPr>
              <a:endParaRPr lang="en-US">
                <a:cs typeface="+mn-ea"/>
                <a:sym typeface="+mn-lt"/>
              </a:endParaRPr>
            </a:p>
          </p:txBody>
        </p:sp>
        <p:sp>
          <p:nvSpPr>
            <p:cNvPr id="26" name="Freeform 9"/>
            <p:cNvSpPr/>
            <p:nvPr/>
          </p:nvSpPr>
          <p:spPr bwMode="auto">
            <a:xfrm>
              <a:off x="4281054" y="2096367"/>
              <a:ext cx="505692" cy="193964"/>
            </a:xfrm>
            <a:custGeom>
              <a:avLst/>
              <a:gdLst>
                <a:gd name="T0" fmla="*/ 277 w 1750"/>
                <a:gd name="T1" fmla="*/ 2 h 674"/>
                <a:gd name="T2" fmla="*/ 284 w 1750"/>
                <a:gd name="T3" fmla="*/ 7 h 674"/>
                <a:gd name="T4" fmla="*/ 349 w 1750"/>
                <a:gd name="T5" fmla="*/ 97 h 674"/>
                <a:gd name="T6" fmla="*/ 352 w 1750"/>
                <a:gd name="T7" fmla="*/ 115 h 674"/>
                <a:gd name="T8" fmla="*/ 343 w 1750"/>
                <a:gd name="T9" fmla="*/ 130 h 674"/>
                <a:gd name="T10" fmla="*/ 311 w 1750"/>
                <a:gd name="T11" fmla="*/ 226 h 674"/>
                <a:gd name="T12" fmla="*/ 389 w 1750"/>
                <a:gd name="T13" fmla="*/ 319 h 674"/>
                <a:gd name="T14" fmla="*/ 481 w 1750"/>
                <a:gd name="T15" fmla="*/ 396 h 674"/>
                <a:gd name="T16" fmla="*/ 584 w 1750"/>
                <a:gd name="T17" fmla="*/ 456 h 674"/>
                <a:gd name="T18" fmla="*/ 695 w 1750"/>
                <a:gd name="T19" fmla="*/ 497 h 674"/>
                <a:gd name="T20" fmla="*/ 814 w 1750"/>
                <a:gd name="T21" fmla="*/ 518 h 674"/>
                <a:gd name="T22" fmla="*/ 936 w 1750"/>
                <a:gd name="T23" fmla="*/ 518 h 674"/>
                <a:gd name="T24" fmla="*/ 1055 w 1750"/>
                <a:gd name="T25" fmla="*/ 497 h 674"/>
                <a:gd name="T26" fmla="*/ 1167 w 1750"/>
                <a:gd name="T27" fmla="*/ 456 h 674"/>
                <a:gd name="T28" fmla="*/ 1270 w 1750"/>
                <a:gd name="T29" fmla="*/ 396 h 674"/>
                <a:gd name="T30" fmla="*/ 1361 w 1750"/>
                <a:gd name="T31" fmla="*/ 320 h 674"/>
                <a:gd name="T32" fmla="*/ 1439 w 1750"/>
                <a:gd name="T33" fmla="*/ 227 h 674"/>
                <a:gd name="T34" fmla="*/ 1407 w 1750"/>
                <a:gd name="T35" fmla="*/ 130 h 674"/>
                <a:gd name="T36" fmla="*/ 1398 w 1750"/>
                <a:gd name="T37" fmla="*/ 115 h 674"/>
                <a:gd name="T38" fmla="*/ 1401 w 1750"/>
                <a:gd name="T39" fmla="*/ 97 h 674"/>
                <a:gd name="T40" fmla="*/ 1466 w 1750"/>
                <a:gd name="T41" fmla="*/ 7 h 674"/>
                <a:gd name="T42" fmla="*/ 1473 w 1750"/>
                <a:gd name="T43" fmla="*/ 2 h 674"/>
                <a:gd name="T44" fmla="*/ 1488 w 1750"/>
                <a:gd name="T45" fmla="*/ 0 h 674"/>
                <a:gd name="T46" fmla="*/ 1739 w 1750"/>
                <a:gd name="T47" fmla="*/ 176 h 674"/>
                <a:gd name="T48" fmla="*/ 1747 w 1750"/>
                <a:gd name="T49" fmla="*/ 182 h 674"/>
                <a:gd name="T50" fmla="*/ 1750 w 1750"/>
                <a:gd name="T51" fmla="*/ 192 h 674"/>
                <a:gd name="T52" fmla="*/ 1745 w 1750"/>
                <a:gd name="T53" fmla="*/ 210 h 674"/>
                <a:gd name="T54" fmla="*/ 1678 w 1750"/>
                <a:gd name="T55" fmla="*/ 302 h 674"/>
                <a:gd name="T56" fmla="*/ 1660 w 1750"/>
                <a:gd name="T57" fmla="*/ 305 h 674"/>
                <a:gd name="T58" fmla="*/ 1598 w 1750"/>
                <a:gd name="T59" fmla="*/ 264 h 674"/>
                <a:gd name="T60" fmla="*/ 1520 w 1750"/>
                <a:gd name="T61" fmla="*/ 374 h 674"/>
                <a:gd name="T62" fmla="*/ 1425 w 1750"/>
                <a:gd name="T63" fmla="*/ 468 h 674"/>
                <a:gd name="T64" fmla="*/ 1319 w 1750"/>
                <a:gd name="T65" fmla="*/ 548 h 674"/>
                <a:gd name="T66" fmla="*/ 1202 w 1750"/>
                <a:gd name="T67" fmla="*/ 608 h 674"/>
                <a:gd name="T68" fmla="*/ 1076 w 1750"/>
                <a:gd name="T69" fmla="*/ 649 h 674"/>
                <a:gd name="T70" fmla="*/ 944 w 1750"/>
                <a:gd name="T71" fmla="*/ 671 h 674"/>
                <a:gd name="T72" fmla="*/ 807 w 1750"/>
                <a:gd name="T73" fmla="*/ 671 h 674"/>
                <a:gd name="T74" fmla="*/ 675 w 1750"/>
                <a:gd name="T75" fmla="*/ 649 h 674"/>
                <a:gd name="T76" fmla="*/ 548 w 1750"/>
                <a:gd name="T77" fmla="*/ 608 h 674"/>
                <a:gd name="T78" fmla="*/ 432 w 1750"/>
                <a:gd name="T79" fmla="*/ 548 h 674"/>
                <a:gd name="T80" fmla="*/ 325 w 1750"/>
                <a:gd name="T81" fmla="*/ 468 h 674"/>
                <a:gd name="T82" fmla="*/ 231 w 1750"/>
                <a:gd name="T83" fmla="*/ 374 h 674"/>
                <a:gd name="T84" fmla="*/ 152 w 1750"/>
                <a:gd name="T85" fmla="*/ 264 h 674"/>
                <a:gd name="T86" fmla="*/ 90 w 1750"/>
                <a:gd name="T87" fmla="*/ 305 h 674"/>
                <a:gd name="T88" fmla="*/ 72 w 1750"/>
                <a:gd name="T89" fmla="*/ 302 h 674"/>
                <a:gd name="T90" fmla="*/ 5 w 1750"/>
                <a:gd name="T91" fmla="*/ 210 h 674"/>
                <a:gd name="T92" fmla="*/ 0 w 1750"/>
                <a:gd name="T93" fmla="*/ 192 h 674"/>
                <a:gd name="T94" fmla="*/ 11 w 1750"/>
                <a:gd name="T95" fmla="*/ 176 h 674"/>
                <a:gd name="T96" fmla="*/ 262 w 1750"/>
                <a:gd name="T97" fmla="*/ 0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50" h="674">
                  <a:moveTo>
                    <a:pt x="272" y="0"/>
                  </a:moveTo>
                  <a:lnTo>
                    <a:pt x="277" y="2"/>
                  </a:lnTo>
                  <a:lnTo>
                    <a:pt x="281" y="4"/>
                  </a:lnTo>
                  <a:lnTo>
                    <a:pt x="284" y="7"/>
                  </a:lnTo>
                  <a:lnTo>
                    <a:pt x="287" y="11"/>
                  </a:lnTo>
                  <a:lnTo>
                    <a:pt x="349" y="97"/>
                  </a:lnTo>
                  <a:lnTo>
                    <a:pt x="352" y="106"/>
                  </a:lnTo>
                  <a:lnTo>
                    <a:pt x="352" y="115"/>
                  </a:lnTo>
                  <a:lnTo>
                    <a:pt x="349" y="123"/>
                  </a:lnTo>
                  <a:lnTo>
                    <a:pt x="343" y="130"/>
                  </a:lnTo>
                  <a:lnTo>
                    <a:pt x="279" y="175"/>
                  </a:lnTo>
                  <a:lnTo>
                    <a:pt x="311" y="226"/>
                  </a:lnTo>
                  <a:lnTo>
                    <a:pt x="349" y="275"/>
                  </a:lnTo>
                  <a:lnTo>
                    <a:pt x="389" y="319"/>
                  </a:lnTo>
                  <a:lnTo>
                    <a:pt x="433" y="359"/>
                  </a:lnTo>
                  <a:lnTo>
                    <a:pt x="481" y="396"/>
                  </a:lnTo>
                  <a:lnTo>
                    <a:pt x="531" y="428"/>
                  </a:lnTo>
                  <a:lnTo>
                    <a:pt x="584" y="456"/>
                  </a:lnTo>
                  <a:lnTo>
                    <a:pt x="638" y="479"/>
                  </a:lnTo>
                  <a:lnTo>
                    <a:pt x="695" y="497"/>
                  </a:lnTo>
                  <a:lnTo>
                    <a:pt x="754" y="510"/>
                  </a:lnTo>
                  <a:lnTo>
                    <a:pt x="814" y="518"/>
                  </a:lnTo>
                  <a:lnTo>
                    <a:pt x="875" y="520"/>
                  </a:lnTo>
                  <a:lnTo>
                    <a:pt x="936" y="518"/>
                  </a:lnTo>
                  <a:lnTo>
                    <a:pt x="997" y="510"/>
                  </a:lnTo>
                  <a:lnTo>
                    <a:pt x="1055" y="497"/>
                  </a:lnTo>
                  <a:lnTo>
                    <a:pt x="1112" y="479"/>
                  </a:lnTo>
                  <a:lnTo>
                    <a:pt x="1167" y="456"/>
                  </a:lnTo>
                  <a:lnTo>
                    <a:pt x="1220" y="428"/>
                  </a:lnTo>
                  <a:lnTo>
                    <a:pt x="1270" y="396"/>
                  </a:lnTo>
                  <a:lnTo>
                    <a:pt x="1317" y="359"/>
                  </a:lnTo>
                  <a:lnTo>
                    <a:pt x="1361" y="320"/>
                  </a:lnTo>
                  <a:lnTo>
                    <a:pt x="1402" y="275"/>
                  </a:lnTo>
                  <a:lnTo>
                    <a:pt x="1439" y="227"/>
                  </a:lnTo>
                  <a:lnTo>
                    <a:pt x="1472" y="175"/>
                  </a:lnTo>
                  <a:lnTo>
                    <a:pt x="1407" y="130"/>
                  </a:lnTo>
                  <a:lnTo>
                    <a:pt x="1401" y="123"/>
                  </a:lnTo>
                  <a:lnTo>
                    <a:pt x="1398" y="115"/>
                  </a:lnTo>
                  <a:lnTo>
                    <a:pt x="1398" y="106"/>
                  </a:lnTo>
                  <a:lnTo>
                    <a:pt x="1401" y="97"/>
                  </a:lnTo>
                  <a:lnTo>
                    <a:pt x="1463" y="11"/>
                  </a:lnTo>
                  <a:lnTo>
                    <a:pt x="1466" y="7"/>
                  </a:lnTo>
                  <a:lnTo>
                    <a:pt x="1469" y="4"/>
                  </a:lnTo>
                  <a:lnTo>
                    <a:pt x="1473" y="2"/>
                  </a:lnTo>
                  <a:lnTo>
                    <a:pt x="1478" y="0"/>
                  </a:lnTo>
                  <a:lnTo>
                    <a:pt x="1488" y="0"/>
                  </a:lnTo>
                  <a:lnTo>
                    <a:pt x="1496" y="5"/>
                  </a:lnTo>
                  <a:lnTo>
                    <a:pt x="1739" y="176"/>
                  </a:lnTo>
                  <a:lnTo>
                    <a:pt x="1743" y="179"/>
                  </a:lnTo>
                  <a:lnTo>
                    <a:pt x="1747" y="182"/>
                  </a:lnTo>
                  <a:lnTo>
                    <a:pt x="1749" y="187"/>
                  </a:lnTo>
                  <a:lnTo>
                    <a:pt x="1750" y="192"/>
                  </a:lnTo>
                  <a:lnTo>
                    <a:pt x="1750" y="201"/>
                  </a:lnTo>
                  <a:lnTo>
                    <a:pt x="1745" y="210"/>
                  </a:lnTo>
                  <a:lnTo>
                    <a:pt x="1685" y="296"/>
                  </a:lnTo>
                  <a:lnTo>
                    <a:pt x="1678" y="302"/>
                  </a:lnTo>
                  <a:lnTo>
                    <a:pt x="1670" y="305"/>
                  </a:lnTo>
                  <a:lnTo>
                    <a:pt x="1660" y="305"/>
                  </a:lnTo>
                  <a:lnTo>
                    <a:pt x="1651" y="301"/>
                  </a:lnTo>
                  <a:lnTo>
                    <a:pt x="1598" y="264"/>
                  </a:lnTo>
                  <a:lnTo>
                    <a:pt x="1560" y="321"/>
                  </a:lnTo>
                  <a:lnTo>
                    <a:pt x="1520" y="374"/>
                  </a:lnTo>
                  <a:lnTo>
                    <a:pt x="1474" y="424"/>
                  </a:lnTo>
                  <a:lnTo>
                    <a:pt x="1425" y="468"/>
                  </a:lnTo>
                  <a:lnTo>
                    <a:pt x="1374" y="510"/>
                  </a:lnTo>
                  <a:lnTo>
                    <a:pt x="1319" y="548"/>
                  </a:lnTo>
                  <a:lnTo>
                    <a:pt x="1262" y="580"/>
                  </a:lnTo>
                  <a:lnTo>
                    <a:pt x="1202" y="608"/>
                  </a:lnTo>
                  <a:lnTo>
                    <a:pt x="1139" y="632"/>
                  </a:lnTo>
                  <a:lnTo>
                    <a:pt x="1076" y="649"/>
                  </a:lnTo>
                  <a:lnTo>
                    <a:pt x="1010" y="663"/>
                  </a:lnTo>
                  <a:lnTo>
                    <a:pt x="944" y="671"/>
                  </a:lnTo>
                  <a:lnTo>
                    <a:pt x="875" y="674"/>
                  </a:lnTo>
                  <a:lnTo>
                    <a:pt x="807" y="671"/>
                  </a:lnTo>
                  <a:lnTo>
                    <a:pt x="741" y="663"/>
                  </a:lnTo>
                  <a:lnTo>
                    <a:pt x="675" y="649"/>
                  </a:lnTo>
                  <a:lnTo>
                    <a:pt x="611" y="632"/>
                  </a:lnTo>
                  <a:lnTo>
                    <a:pt x="548" y="608"/>
                  </a:lnTo>
                  <a:lnTo>
                    <a:pt x="489" y="580"/>
                  </a:lnTo>
                  <a:lnTo>
                    <a:pt x="432" y="548"/>
                  </a:lnTo>
                  <a:lnTo>
                    <a:pt x="377" y="510"/>
                  </a:lnTo>
                  <a:lnTo>
                    <a:pt x="325" y="468"/>
                  </a:lnTo>
                  <a:lnTo>
                    <a:pt x="276" y="423"/>
                  </a:lnTo>
                  <a:lnTo>
                    <a:pt x="231" y="374"/>
                  </a:lnTo>
                  <a:lnTo>
                    <a:pt x="190" y="321"/>
                  </a:lnTo>
                  <a:lnTo>
                    <a:pt x="152" y="264"/>
                  </a:lnTo>
                  <a:lnTo>
                    <a:pt x="99" y="301"/>
                  </a:lnTo>
                  <a:lnTo>
                    <a:pt x="90" y="305"/>
                  </a:lnTo>
                  <a:lnTo>
                    <a:pt x="80" y="305"/>
                  </a:lnTo>
                  <a:lnTo>
                    <a:pt x="72" y="302"/>
                  </a:lnTo>
                  <a:lnTo>
                    <a:pt x="65" y="296"/>
                  </a:lnTo>
                  <a:lnTo>
                    <a:pt x="5" y="210"/>
                  </a:lnTo>
                  <a:lnTo>
                    <a:pt x="0" y="201"/>
                  </a:lnTo>
                  <a:lnTo>
                    <a:pt x="0" y="192"/>
                  </a:lnTo>
                  <a:lnTo>
                    <a:pt x="3" y="182"/>
                  </a:lnTo>
                  <a:lnTo>
                    <a:pt x="11" y="176"/>
                  </a:lnTo>
                  <a:lnTo>
                    <a:pt x="254" y="5"/>
                  </a:lnTo>
                  <a:lnTo>
                    <a:pt x="262" y="0"/>
                  </a:lnTo>
                  <a:lnTo>
                    <a:pt x="272" y="0"/>
                  </a:lnTo>
                  <a:close/>
                </a:path>
              </a:pathLst>
            </a:custGeom>
            <a:grpFill/>
            <a:ln w="0">
              <a:noFill/>
              <a:prstDash val="solid"/>
              <a:round/>
            </a:ln>
          </p:spPr>
          <p:txBody>
            <a:bodyPr/>
            <a:lstStyle/>
            <a:p>
              <a:pPr algn="ctr">
                <a:defRPr/>
              </a:pPr>
              <a:endParaRPr lang="en-US">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50" advClick="0" advTm="10">
        <p14:flip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0-#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par>
                                <p:cTn id="21" presetID="16" presetClass="entr" presetSubtype="37"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arn(outVertical)">
                                      <p:cBhvr>
                                        <p:cTn id="23" dur="500"/>
                                        <p:tgtEl>
                                          <p:spTgt spid="20"/>
                                        </p:tgtEl>
                                      </p:cBhvr>
                                    </p:animEffect>
                                  </p:childTnLst>
                                </p:cTn>
                              </p:par>
                              <p:par>
                                <p:cTn id="24" presetID="2" presetClass="entr" presetSubtype="2"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500" fill="hold"/>
                                        <p:tgtEl>
                                          <p:spTgt spid="21"/>
                                        </p:tgtEl>
                                        <p:attrNameLst>
                                          <p:attrName>ppt_x</p:attrName>
                                        </p:attrNameLst>
                                      </p:cBhvr>
                                      <p:tavLst>
                                        <p:tav tm="0">
                                          <p:val>
                                            <p:strVal val="1+#ppt_w/2"/>
                                          </p:val>
                                        </p:tav>
                                        <p:tav tm="100000">
                                          <p:val>
                                            <p:strVal val="#ppt_x"/>
                                          </p:val>
                                        </p:tav>
                                      </p:tavLst>
                                    </p:anim>
                                    <p:anim calcmode="lin" valueType="num">
                                      <p:cBhvr additive="base">
                                        <p:cTn id="27"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4" grpId="0"/>
      <p:bldP spid="20" grpId="0"/>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 y="1676401"/>
            <a:ext cx="5407026" cy="122396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26" name="TextBox 25"/>
          <p:cNvSpPr txBox="1">
            <a:spLocks noChangeArrowheads="1"/>
          </p:cNvSpPr>
          <p:nvPr/>
        </p:nvSpPr>
        <p:spPr bwMode="auto">
          <a:xfrm>
            <a:off x="1905000" y="1833563"/>
            <a:ext cx="3009900" cy="91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fontAlgn="base" hangingPunct="1">
              <a:lnSpc>
                <a:spcPts val="3200"/>
              </a:lnSpc>
              <a:spcBef>
                <a:spcPct val="0"/>
              </a:spcBef>
              <a:spcAft>
                <a:spcPct val="0"/>
              </a:spcAft>
            </a:pPr>
            <a:r>
              <a:rPr lang="zh-CN" altLang="en-US" sz="3300" dirty="0">
                <a:solidFill>
                  <a:schemeClr val="bg1"/>
                </a:solidFill>
                <a:latin typeface="+mn-lt"/>
                <a:cs typeface="+mn-ea"/>
                <a:sym typeface="+mn-lt"/>
              </a:rPr>
              <a:t>目录</a:t>
            </a:r>
            <a:endParaRPr lang="en-US" altLang="zh-CN" sz="3300" dirty="0">
              <a:solidFill>
                <a:schemeClr val="bg1"/>
              </a:solidFill>
              <a:latin typeface="+mn-lt"/>
              <a:cs typeface="+mn-ea"/>
              <a:sym typeface="+mn-lt"/>
            </a:endParaRPr>
          </a:p>
          <a:p>
            <a:pPr eaLnBrk="1" fontAlgn="base" hangingPunct="1">
              <a:lnSpc>
                <a:spcPts val="3200"/>
              </a:lnSpc>
              <a:spcBef>
                <a:spcPct val="0"/>
              </a:spcBef>
              <a:spcAft>
                <a:spcPct val="0"/>
              </a:spcAft>
            </a:pPr>
            <a:r>
              <a:rPr lang="en-US" altLang="zh-CN" sz="3300" dirty="0">
                <a:solidFill>
                  <a:schemeClr val="bg1"/>
                </a:solidFill>
                <a:latin typeface="+mn-lt"/>
                <a:cs typeface="+mn-ea"/>
                <a:sym typeface="+mn-lt"/>
              </a:rPr>
              <a:t>CONTENTS</a:t>
            </a:r>
          </a:p>
        </p:txBody>
      </p:sp>
      <p:sp>
        <p:nvSpPr>
          <p:cNvPr id="27" name="Rectangle 26"/>
          <p:cNvSpPr/>
          <p:nvPr/>
        </p:nvSpPr>
        <p:spPr>
          <a:xfrm>
            <a:off x="0" y="2982071"/>
            <a:ext cx="5462955" cy="677862"/>
          </a:xfrm>
          <a:prstGeom prst="rect">
            <a:avLst/>
          </a:prstGeom>
          <a:solidFill>
            <a:srgbClr val="ACB2B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28" name="TextBox 27"/>
          <p:cNvSpPr txBox="1">
            <a:spLocks noChangeArrowheads="1"/>
          </p:cNvSpPr>
          <p:nvPr/>
        </p:nvSpPr>
        <p:spPr bwMode="auto">
          <a:xfrm>
            <a:off x="2429653" y="3128031"/>
            <a:ext cx="2432050" cy="400110"/>
          </a:xfrm>
          <a:prstGeom prst="rect">
            <a:avLst/>
          </a:prstGeom>
          <a:solidFill>
            <a:srgbClr val="ACB2BC"/>
          </a:solidFill>
          <a:ln>
            <a:noFill/>
          </a:ln>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fontAlgn="base" hangingPunct="1">
              <a:spcBef>
                <a:spcPct val="0"/>
              </a:spcBef>
              <a:spcAft>
                <a:spcPct val="0"/>
              </a:spcAft>
            </a:pPr>
            <a:r>
              <a:rPr lang="zh-CN" altLang="en-US" sz="2000" dirty="0">
                <a:solidFill>
                  <a:prstClr val="white"/>
                </a:solidFill>
                <a:latin typeface="+mn-lt"/>
                <a:cs typeface="+mn-ea"/>
                <a:sym typeface="+mn-lt"/>
              </a:rPr>
              <a:t>成员介绍</a:t>
            </a:r>
            <a:endParaRPr lang="en-US" altLang="zh-CN" sz="2000" dirty="0">
              <a:solidFill>
                <a:prstClr val="white"/>
              </a:solidFill>
              <a:latin typeface="+mn-lt"/>
              <a:cs typeface="+mn-ea"/>
              <a:sym typeface="+mn-lt"/>
            </a:endParaRPr>
          </a:p>
        </p:txBody>
      </p:sp>
      <p:sp>
        <p:nvSpPr>
          <p:cNvPr id="29" name="Oval 28"/>
          <p:cNvSpPr/>
          <p:nvPr/>
        </p:nvSpPr>
        <p:spPr>
          <a:xfrm>
            <a:off x="1959376" y="3121971"/>
            <a:ext cx="418996" cy="418996"/>
          </a:xfrm>
          <a:prstGeom prst="ellipse">
            <a:avLst/>
          </a:prstGeom>
          <a:solidFill>
            <a:srgbClr val="353A4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30" name="TextBox 29"/>
          <p:cNvSpPr txBox="1">
            <a:spLocks noChangeArrowheads="1"/>
          </p:cNvSpPr>
          <p:nvPr/>
        </p:nvSpPr>
        <p:spPr bwMode="auto">
          <a:xfrm>
            <a:off x="1905000" y="3162300"/>
            <a:ext cx="527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fontAlgn="base" hangingPunct="1">
              <a:spcBef>
                <a:spcPct val="0"/>
              </a:spcBef>
              <a:spcAft>
                <a:spcPct val="0"/>
              </a:spcAft>
            </a:pPr>
            <a:r>
              <a:rPr lang="en-US" altLang="zh-CN" sz="1600" dirty="0">
                <a:solidFill>
                  <a:prstClr val="white"/>
                </a:solidFill>
                <a:latin typeface="+mn-lt"/>
                <a:cs typeface="+mn-ea"/>
                <a:sym typeface="+mn-lt"/>
              </a:rPr>
              <a:t>01</a:t>
            </a:r>
          </a:p>
        </p:txBody>
      </p:sp>
      <p:sp>
        <p:nvSpPr>
          <p:cNvPr id="31" name="Rectangle 30"/>
          <p:cNvSpPr/>
          <p:nvPr/>
        </p:nvSpPr>
        <p:spPr>
          <a:xfrm>
            <a:off x="1" y="3762375"/>
            <a:ext cx="5477364" cy="679450"/>
          </a:xfrm>
          <a:prstGeom prst="rect">
            <a:avLst/>
          </a:prstGeom>
          <a:solidFill>
            <a:srgbClr val="ACB2B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32" name="TextBox 31"/>
          <p:cNvSpPr txBox="1">
            <a:spLocks noChangeArrowheads="1"/>
          </p:cNvSpPr>
          <p:nvPr/>
        </p:nvSpPr>
        <p:spPr bwMode="auto">
          <a:xfrm>
            <a:off x="2437419" y="3906919"/>
            <a:ext cx="24320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fontAlgn="base" hangingPunct="1">
              <a:spcBef>
                <a:spcPct val="0"/>
              </a:spcBef>
              <a:spcAft>
                <a:spcPct val="0"/>
              </a:spcAft>
            </a:pPr>
            <a:r>
              <a:rPr lang="zh-CN" altLang="en-US" sz="2000" dirty="0">
                <a:solidFill>
                  <a:prstClr val="white"/>
                </a:solidFill>
                <a:latin typeface="+mn-lt"/>
                <a:cs typeface="+mn-ea"/>
                <a:sym typeface="+mn-lt"/>
              </a:rPr>
              <a:t>功能演示</a:t>
            </a:r>
            <a:endParaRPr lang="en-US" altLang="zh-CN" sz="2000" dirty="0">
              <a:solidFill>
                <a:prstClr val="white"/>
              </a:solidFill>
              <a:latin typeface="+mn-lt"/>
              <a:cs typeface="+mn-ea"/>
              <a:sym typeface="+mn-lt"/>
            </a:endParaRPr>
          </a:p>
        </p:txBody>
      </p:sp>
      <p:sp>
        <p:nvSpPr>
          <p:cNvPr id="33" name="Oval 32"/>
          <p:cNvSpPr/>
          <p:nvPr/>
        </p:nvSpPr>
        <p:spPr>
          <a:xfrm>
            <a:off x="1959376" y="3892405"/>
            <a:ext cx="418996" cy="418996"/>
          </a:xfrm>
          <a:prstGeom prst="ellipse">
            <a:avLst/>
          </a:prstGeom>
          <a:solidFill>
            <a:srgbClr val="353A4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34" name="TextBox 33"/>
          <p:cNvSpPr txBox="1">
            <a:spLocks noChangeArrowheads="1"/>
          </p:cNvSpPr>
          <p:nvPr/>
        </p:nvSpPr>
        <p:spPr bwMode="auto">
          <a:xfrm>
            <a:off x="1905000" y="3932239"/>
            <a:ext cx="5270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fontAlgn="base" hangingPunct="1">
              <a:spcBef>
                <a:spcPct val="0"/>
              </a:spcBef>
              <a:spcAft>
                <a:spcPct val="0"/>
              </a:spcAft>
            </a:pPr>
            <a:r>
              <a:rPr lang="en-US" altLang="zh-CN" sz="1600">
                <a:solidFill>
                  <a:prstClr val="white"/>
                </a:solidFill>
                <a:latin typeface="+mn-lt"/>
                <a:cs typeface="+mn-ea"/>
                <a:sym typeface="+mn-lt"/>
              </a:rPr>
              <a:t>02</a:t>
            </a:r>
          </a:p>
        </p:txBody>
      </p:sp>
      <p:sp>
        <p:nvSpPr>
          <p:cNvPr id="35" name="Rectangle 34"/>
          <p:cNvSpPr/>
          <p:nvPr/>
        </p:nvSpPr>
        <p:spPr>
          <a:xfrm>
            <a:off x="1" y="4532313"/>
            <a:ext cx="5407026" cy="679450"/>
          </a:xfrm>
          <a:prstGeom prst="rect">
            <a:avLst/>
          </a:prstGeom>
          <a:solidFill>
            <a:srgbClr val="ACB2B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36" name="TextBox 35"/>
          <p:cNvSpPr txBox="1">
            <a:spLocks noChangeArrowheads="1"/>
          </p:cNvSpPr>
          <p:nvPr/>
        </p:nvSpPr>
        <p:spPr bwMode="auto">
          <a:xfrm>
            <a:off x="2429653" y="4703764"/>
            <a:ext cx="256857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fontAlgn="base" hangingPunct="1">
              <a:spcBef>
                <a:spcPct val="0"/>
              </a:spcBef>
              <a:spcAft>
                <a:spcPct val="0"/>
              </a:spcAft>
            </a:pPr>
            <a:r>
              <a:rPr lang="zh-CN" altLang="en-US" sz="2000" dirty="0">
                <a:solidFill>
                  <a:prstClr val="white"/>
                </a:solidFill>
                <a:latin typeface="+mn-lt"/>
                <a:cs typeface="+mn-ea"/>
                <a:sym typeface="+mn-lt"/>
              </a:rPr>
              <a:t>总体设计</a:t>
            </a:r>
            <a:endParaRPr lang="en-US" altLang="zh-CN" sz="2000" dirty="0">
              <a:solidFill>
                <a:prstClr val="white"/>
              </a:solidFill>
              <a:latin typeface="+mn-lt"/>
              <a:cs typeface="+mn-ea"/>
              <a:sym typeface="+mn-lt"/>
            </a:endParaRPr>
          </a:p>
        </p:txBody>
      </p:sp>
      <p:sp>
        <p:nvSpPr>
          <p:cNvPr id="37" name="Oval 36"/>
          <p:cNvSpPr/>
          <p:nvPr/>
        </p:nvSpPr>
        <p:spPr>
          <a:xfrm>
            <a:off x="1959376" y="4662839"/>
            <a:ext cx="418996" cy="418996"/>
          </a:xfrm>
          <a:prstGeom prst="ellipse">
            <a:avLst/>
          </a:prstGeom>
          <a:solidFill>
            <a:srgbClr val="353A4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38" name="TextBox 37"/>
          <p:cNvSpPr txBox="1">
            <a:spLocks noChangeArrowheads="1"/>
          </p:cNvSpPr>
          <p:nvPr/>
        </p:nvSpPr>
        <p:spPr bwMode="auto">
          <a:xfrm>
            <a:off x="1905000" y="4703764"/>
            <a:ext cx="5270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fontAlgn="base" hangingPunct="1">
              <a:spcBef>
                <a:spcPct val="0"/>
              </a:spcBef>
              <a:spcAft>
                <a:spcPct val="0"/>
              </a:spcAft>
            </a:pPr>
            <a:r>
              <a:rPr lang="en-US" altLang="zh-CN" sz="1600" dirty="0">
                <a:solidFill>
                  <a:prstClr val="white"/>
                </a:solidFill>
                <a:latin typeface="+mn-lt"/>
                <a:cs typeface="+mn-ea"/>
                <a:sym typeface="+mn-lt"/>
              </a:rPr>
              <a:t>03</a:t>
            </a:r>
          </a:p>
        </p:txBody>
      </p:sp>
      <p:sp>
        <p:nvSpPr>
          <p:cNvPr id="39" name="Oval 38"/>
          <p:cNvSpPr/>
          <p:nvPr/>
        </p:nvSpPr>
        <p:spPr>
          <a:xfrm>
            <a:off x="5210175" y="12488"/>
            <a:ext cx="552450" cy="6832600"/>
          </a:xfrm>
          <a:prstGeom prst="ellipse">
            <a:avLst/>
          </a:prstGeom>
          <a:solidFill>
            <a:srgbClr val="000000">
              <a:alpha val="30000"/>
            </a:srgb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40" name="Rectangle 39"/>
          <p:cNvSpPr/>
          <p:nvPr/>
        </p:nvSpPr>
        <p:spPr>
          <a:xfrm>
            <a:off x="5407026" y="0"/>
            <a:ext cx="6784973" cy="68580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prstClr val="white"/>
              </a:solidFill>
              <a:cs typeface="+mn-ea"/>
              <a:sym typeface="+mn-lt"/>
            </a:endParaRPr>
          </a:p>
        </p:txBody>
      </p:sp>
      <p:sp>
        <p:nvSpPr>
          <p:cNvPr id="19" name="Rectangle 34"/>
          <p:cNvSpPr/>
          <p:nvPr/>
        </p:nvSpPr>
        <p:spPr>
          <a:xfrm>
            <a:off x="1" y="5306836"/>
            <a:ext cx="5407026" cy="679450"/>
          </a:xfrm>
          <a:prstGeom prst="rect">
            <a:avLst/>
          </a:prstGeom>
          <a:solidFill>
            <a:srgbClr val="ACB2B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21" name="Oval 36"/>
          <p:cNvSpPr/>
          <p:nvPr/>
        </p:nvSpPr>
        <p:spPr>
          <a:xfrm>
            <a:off x="1955243" y="5439349"/>
            <a:ext cx="418996" cy="418996"/>
          </a:xfrm>
          <a:prstGeom prst="ellipse">
            <a:avLst/>
          </a:prstGeom>
          <a:solidFill>
            <a:srgbClr val="353A4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sp>
        <p:nvSpPr>
          <p:cNvPr id="20" name="TextBox 37"/>
          <p:cNvSpPr txBox="1">
            <a:spLocks noChangeArrowheads="1"/>
          </p:cNvSpPr>
          <p:nvPr/>
        </p:nvSpPr>
        <p:spPr bwMode="auto">
          <a:xfrm>
            <a:off x="1892338" y="5477492"/>
            <a:ext cx="5270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fontAlgn="base" hangingPunct="1">
              <a:spcBef>
                <a:spcPct val="0"/>
              </a:spcBef>
              <a:spcAft>
                <a:spcPct val="0"/>
              </a:spcAft>
            </a:pPr>
            <a:r>
              <a:rPr lang="en-US" altLang="zh-CN" sz="1600" dirty="0">
                <a:solidFill>
                  <a:prstClr val="white"/>
                </a:solidFill>
                <a:latin typeface="+mn-lt"/>
                <a:cs typeface="+mn-ea"/>
                <a:sym typeface="+mn-lt"/>
              </a:rPr>
              <a:t>04</a:t>
            </a:r>
          </a:p>
        </p:txBody>
      </p:sp>
      <p:sp>
        <p:nvSpPr>
          <p:cNvPr id="22" name="TextBox 35"/>
          <p:cNvSpPr txBox="1">
            <a:spLocks noChangeArrowheads="1"/>
          </p:cNvSpPr>
          <p:nvPr/>
        </p:nvSpPr>
        <p:spPr bwMode="auto">
          <a:xfrm>
            <a:off x="2429653" y="5446505"/>
            <a:ext cx="23587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fontAlgn="base" hangingPunct="1">
              <a:spcBef>
                <a:spcPct val="0"/>
              </a:spcBef>
              <a:spcAft>
                <a:spcPct val="0"/>
              </a:spcAft>
            </a:pPr>
            <a:r>
              <a:rPr lang="zh-CN" altLang="en-US" sz="2000" dirty="0">
                <a:solidFill>
                  <a:prstClr val="white"/>
                </a:solidFill>
                <a:latin typeface="+mn-lt"/>
                <a:cs typeface="+mn-ea"/>
                <a:sym typeface="+mn-lt"/>
              </a:rPr>
              <a:t>特色和创新点</a:t>
            </a:r>
            <a:endParaRPr lang="en-US" altLang="zh-CN" sz="2000" dirty="0">
              <a:solidFill>
                <a:prstClr val="white"/>
              </a:solidFill>
              <a:latin typeface="+mn-lt"/>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10">
        <p14:flip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left)">
                                      <p:cBhvr>
                                        <p:cTn id="10" dur="500"/>
                                        <p:tgtEl>
                                          <p:spTgt spid="25"/>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wipe(up)">
                                      <p:cBhvr>
                                        <p:cTn id="13" dur="500"/>
                                        <p:tgtEl>
                                          <p:spTgt spid="40"/>
                                        </p:tgtEl>
                                      </p:cBhvr>
                                    </p:animEffect>
                                  </p:childTnLst>
                                </p:cTn>
                              </p:par>
                              <p:par>
                                <p:cTn id="14" presetID="22" presetClass="entr" presetSubtype="1" fill="hold"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wipe(up)">
                                      <p:cBhvr>
                                        <p:cTn id="16" dur="500"/>
                                        <p:tgtEl>
                                          <p:spTgt spid="39"/>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left)">
                                      <p:cBhvr>
                                        <p:cTn id="20" dur="500"/>
                                        <p:tgtEl>
                                          <p:spTgt spid="27"/>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par>
                                <p:cTn id="24" presetID="53" presetClass="entr" presetSubtype="16"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 calcmode="lin" valueType="num">
                                      <p:cBhvr>
                                        <p:cTn id="26" dur="500" fill="hold"/>
                                        <p:tgtEl>
                                          <p:spTgt spid="29"/>
                                        </p:tgtEl>
                                        <p:attrNameLst>
                                          <p:attrName>ppt_w</p:attrName>
                                        </p:attrNameLst>
                                      </p:cBhvr>
                                      <p:tavLst>
                                        <p:tav tm="0">
                                          <p:val>
                                            <p:fltVal val="0"/>
                                          </p:val>
                                        </p:tav>
                                        <p:tav tm="100000">
                                          <p:val>
                                            <p:strVal val="#ppt_w"/>
                                          </p:val>
                                        </p:tav>
                                      </p:tavLst>
                                    </p:anim>
                                    <p:anim calcmode="lin" valueType="num">
                                      <p:cBhvr>
                                        <p:cTn id="27" dur="500" fill="hold"/>
                                        <p:tgtEl>
                                          <p:spTgt spid="29"/>
                                        </p:tgtEl>
                                        <p:attrNameLst>
                                          <p:attrName>ppt_h</p:attrName>
                                        </p:attrNameLst>
                                      </p:cBhvr>
                                      <p:tavLst>
                                        <p:tav tm="0">
                                          <p:val>
                                            <p:fltVal val="0"/>
                                          </p:val>
                                        </p:tav>
                                        <p:tav tm="100000">
                                          <p:val>
                                            <p:strVal val="#ppt_h"/>
                                          </p:val>
                                        </p:tav>
                                      </p:tavLst>
                                    </p:anim>
                                    <p:animEffect transition="in" filter="fade">
                                      <p:cBhvr>
                                        <p:cTn id="28" dur="500"/>
                                        <p:tgtEl>
                                          <p:spTgt spid="29"/>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childTnLst>
                          </p:cTn>
                        </p:par>
                        <p:par>
                          <p:cTn id="34" fill="hold">
                            <p:stCondLst>
                              <p:cond delay="1000"/>
                            </p:stCondLst>
                            <p:childTnLst>
                              <p:par>
                                <p:cTn id="35" presetID="22" presetClass="entr" presetSubtype="8"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left)">
                                      <p:cBhvr>
                                        <p:cTn id="37" dur="500"/>
                                        <p:tgtEl>
                                          <p:spTgt spid="31"/>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wipe(left)">
                                      <p:cBhvr>
                                        <p:cTn id="40" dur="500"/>
                                        <p:tgtEl>
                                          <p:spTgt spid="32"/>
                                        </p:tgtEl>
                                      </p:cBhvr>
                                    </p:animEffect>
                                  </p:childTnLst>
                                </p:cTn>
                              </p:par>
                              <p:par>
                                <p:cTn id="41" presetID="53" presetClass="entr" presetSubtype="16"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anim calcmode="lin" valueType="num">
                                      <p:cBhvr>
                                        <p:cTn id="43" dur="500" fill="hold"/>
                                        <p:tgtEl>
                                          <p:spTgt spid="33"/>
                                        </p:tgtEl>
                                        <p:attrNameLst>
                                          <p:attrName>ppt_w</p:attrName>
                                        </p:attrNameLst>
                                      </p:cBhvr>
                                      <p:tavLst>
                                        <p:tav tm="0">
                                          <p:val>
                                            <p:fltVal val="0"/>
                                          </p:val>
                                        </p:tav>
                                        <p:tav tm="100000">
                                          <p:val>
                                            <p:strVal val="#ppt_w"/>
                                          </p:val>
                                        </p:tav>
                                      </p:tavLst>
                                    </p:anim>
                                    <p:anim calcmode="lin" valueType="num">
                                      <p:cBhvr>
                                        <p:cTn id="44" dur="500" fill="hold"/>
                                        <p:tgtEl>
                                          <p:spTgt spid="33"/>
                                        </p:tgtEl>
                                        <p:attrNameLst>
                                          <p:attrName>ppt_h</p:attrName>
                                        </p:attrNameLst>
                                      </p:cBhvr>
                                      <p:tavLst>
                                        <p:tav tm="0">
                                          <p:val>
                                            <p:fltVal val="0"/>
                                          </p:val>
                                        </p:tav>
                                        <p:tav tm="100000">
                                          <p:val>
                                            <p:strVal val="#ppt_h"/>
                                          </p:val>
                                        </p:tav>
                                      </p:tavLst>
                                    </p:anim>
                                    <p:animEffect transition="in" filter="fade">
                                      <p:cBhvr>
                                        <p:cTn id="45" dur="500"/>
                                        <p:tgtEl>
                                          <p:spTgt spid="33"/>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4"/>
                                        </p:tgtEl>
                                        <p:attrNameLst>
                                          <p:attrName>style.visibility</p:attrName>
                                        </p:attrNameLst>
                                      </p:cBhvr>
                                      <p:to>
                                        <p:strVal val="visible"/>
                                      </p:to>
                                    </p:set>
                                    <p:anim calcmode="lin" valueType="num">
                                      <p:cBhvr>
                                        <p:cTn id="48" dur="500" fill="hold"/>
                                        <p:tgtEl>
                                          <p:spTgt spid="34"/>
                                        </p:tgtEl>
                                        <p:attrNameLst>
                                          <p:attrName>ppt_w</p:attrName>
                                        </p:attrNameLst>
                                      </p:cBhvr>
                                      <p:tavLst>
                                        <p:tav tm="0">
                                          <p:val>
                                            <p:fltVal val="0"/>
                                          </p:val>
                                        </p:tav>
                                        <p:tav tm="100000">
                                          <p:val>
                                            <p:strVal val="#ppt_w"/>
                                          </p:val>
                                        </p:tav>
                                      </p:tavLst>
                                    </p:anim>
                                    <p:anim calcmode="lin" valueType="num">
                                      <p:cBhvr>
                                        <p:cTn id="49" dur="500" fill="hold"/>
                                        <p:tgtEl>
                                          <p:spTgt spid="34"/>
                                        </p:tgtEl>
                                        <p:attrNameLst>
                                          <p:attrName>ppt_h</p:attrName>
                                        </p:attrNameLst>
                                      </p:cBhvr>
                                      <p:tavLst>
                                        <p:tav tm="0">
                                          <p:val>
                                            <p:fltVal val="0"/>
                                          </p:val>
                                        </p:tav>
                                        <p:tav tm="100000">
                                          <p:val>
                                            <p:strVal val="#ppt_h"/>
                                          </p:val>
                                        </p:tav>
                                      </p:tavLst>
                                    </p:anim>
                                    <p:animEffect transition="in" filter="fade">
                                      <p:cBhvr>
                                        <p:cTn id="50" dur="500"/>
                                        <p:tgtEl>
                                          <p:spTgt spid="34"/>
                                        </p:tgtEl>
                                      </p:cBhvr>
                                    </p:animEffect>
                                  </p:childTnLst>
                                </p:cTn>
                              </p:par>
                            </p:childTnLst>
                          </p:cTn>
                        </p:par>
                        <p:par>
                          <p:cTn id="51" fill="hold">
                            <p:stCondLst>
                              <p:cond delay="1500"/>
                            </p:stCondLst>
                            <p:childTnLst>
                              <p:par>
                                <p:cTn id="52" presetID="22" presetClass="entr" presetSubtype="8"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wipe(left)">
                                      <p:cBhvr>
                                        <p:cTn id="54" dur="500"/>
                                        <p:tgtEl>
                                          <p:spTgt spid="35"/>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wipe(left)">
                                      <p:cBhvr>
                                        <p:cTn id="57" dur="500"/>
                                        <p:tgtEl>
                                          <p:spTgt spid="36"/>
                                        </p:tgtEl>
                                      </p:cBhvr>
                                    </p:animEffect>
                                  </p:childTnLst>
                                </p:cTn>
                              </p:par>
                              <p:par>
                                <p:cTn id="58" presetID="53" presetClass="entr" presetSubtype="16" fill="hold" nodeType="withEffect">
                                  <p:stCondLst>
                                    <p:cond delay="0"/>
                                  </p:stCondLst>
                                  <p:childTnLst>
                                    <p:set>
                                      <p:cBhvr>
                                        <p:cTn id="59" dur="1" fill="hold">
                                          <p:stCondLst>
                                            <p:cond delay="0"/>
                                          </p:stCondLst>
                                        </p:cTn>
                                        <p:tgtEl>
                                          <p:spTgt spid="37"/>
                                        </p:tgtEl>
                                        <p:attrNameLst>
                                          <p:attrName>style.visibility</p:attrName>
                                        </p:attrNameLst>
                                      </p:cBhvr>
                                      <p:to>
                                        <p:strVal val="visible"/>
                                      </p:to>
                                    </p:set>
                                    <p:anim calcmode="lin" valueType="num">
                                      <p:cBhvr>
                                        <p:cTn id="60" dur="500" fill="hold"/>
                                        <p:tgtEl>
                                          <p:spTgt spid="37"/>
                                        </p:tgtEl>
                                        <p:attrNameLst>
                                          <p:attrName>ppt_w</p:attrName>
                                        </p:attrNameLst>
                                      </p:cBhvr>
                                      <p:tavLst>
                                        <p:tav tm="0">
                                          <p:val>
                                            <p:fltVal val="0"/>
                                          </p:val>
                                        </p:tav>
                                        <p:tav tm="100000">
                                          <p:val>
                                            <p:strVal val="#ppt_w"/>
                                          </p:val>
                                        </p:tav>
                                      </p:tavLst>
                                    </p:anim>
                                    <p:anim calcmode="lin" valueType="num">
                                      <p:cBhvr>
                                        <p:cTn id="61" dur="500" fill="hold"/>
                                        <p:tgtEl>
                                          <p:spTgt spid="37"/>
                                        </p:tgtEl>
                                        <p:attrNameLst>
                                          <p:attrName>ppt_h</p:attrName>
                                        </p:attrNameLst>
                                      </p:cBhvr>
                                      <p:tavLst>
                                        <p:tav tm="0">
                                          <p:val>
                                            <p:fltVal val="0"/>
                                          </p:val>
                                        </p:tav>
                                        <p:tav tm="100000">
                                          <p:val>
                                            <p:strVal val="#ppt_h"/>
                                          </p:val>
                                        </p:tav>
                                      </p:tavLst>
                                    </p:anim>
                                    <p:animEffect transition="in" filter="fade">
                                      <p:cBhvr>
                                        <p:cTn id="62" dur="500"/>
                                        <p:tgtEl>
                                          <p:spTgt spid="37"/>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anim calcmode="lin" valueType="num">
                                      <p:cBhvr>
                                        <p:cTn id="65" dur="500" fill="hold"/>
                                        <p:tgtEl>
                                          <p:spTgt spid="38"/>
                                        </p:tgtEl>
                                        <p:attrNameLst>
                                          <p:attrName>ppt_w</p:attrName>
                                        </p:attrNameLst>
                                      </p:cBhvr>
                                      <p:tavLst>
                                        <p:tav tm="0">
                                          <p:val>
                                            <p:fltVal val="0"/>
                                          </p:val>
                                        </p:tav>
                                        <p:tav tm="100000">
                                          <p:val>
                                            <p:strVal val="#ppt_w"/>
                                          </p:val>
                                        </p:tav>
                                      </p:tavLst>
                                    </p:anim>
                                    <p:anim calcmode="lin" valueType="num">
                                      <p:cBhvr>
                                        <p:cTn id="66" dur="500" fill="hold"/>
                                        <p:tgtEl>
                                          <p:spTgt spid="38"/>
                                        </p:tgtEl>
                                        <p:attrNameLst>
                                          <p:attrName>ppt_h</p:attrName>
                                        </p:attrNameLst>
                                      </p:cBhvr>
                                      <p:tavLst>
                                        <p:tav tm="0">
                                          <p:val>
                                            <p:fltVal val="0"/>
                                          </p:val>
                                        </p:tav>
                                        <p:tav tm="100000">
                                          <p:val>
                                            <p:strVal val="#ppt_h"/>
                                          </p:val>
                                        </p:tav>
                                      </p:tavLst>
                                    </p:anim>
                                    <p:animEffect transition="in" filter="fade">
                                      <p:cBhvr>
                                        <p:cTn id="67" dur="500"/>
                                        <p:tgtEl>
                                          <p:spTgt spid="38"/>
                                        </p:tgtEl>
                                      </p:cBhvr>
                                    </p:animEffect>
                                  </p:childTnLst>
                                </p:cTn>
                              </p:par>
                            </p:childTnLst>
                          </p:cTn>
                        </p:par>
                        <p:par>
                          <p:cTn id="68" fill="hold">
                            <p:stCondLst>
                              <p:cond delay="2000"/>
                            </p:stCondLst>
                            <p:childTnLst>
                              <p:par>
                                <p:cTn id="69" presetID="22" presetClass="entr" presetSubtype="8"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wipe(left)">
                                      <p:cBhvr>
                                        <p:cTn id="71" dur="500"/>
                                        <p:tgtEl>
                                          <p:spTgt spid="19"/>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 calcmode="lin" valueType="num">
                                      <p:cBhvr>
                                        <p:cTn id="74" dur="500" fill="hold"/>
                                        <p:tgtEl>
                                          <p:spTgt spid="20"/>
                                        </p:tgtEl>
                                        <p:attrNameLst>
                                          <p:attrName>ppt_w</p:attrName>
                                        </p:attrNameLst>
                                      </p:cBhvr>
                                      <p:tavLst>
                                        <p:tav tm="0">
                                          <p:val>
                                            <p:fltVal val="0"/>
                                          </p:val>
                                        </p:tav>
                                        <p:tav tm="100000">
                                          <p:val>
                                            <p:strVal val="#ppt_w"/>
                                          </p:val>
                                        </p:tav>
                                      </p:tavLst>
                                    </p:anim>
                                    <p:anim calcmode="lin" valueType="num">
                                      <p:cBhvr>
                                        <p:cTn id="75" dur="500" fill="hold"/>
                                        <p:tgtEl>
                                          <p:spTgt spid="20"/>
                                        </p:tgtEl>
                                        <p:attrNameLst>
                                          <p:attrName>ppt_h</p:attrName>
                                        </p:attrNameLst>
                                      </p:cBhvr>
                                      <p:tavLst>
                                        <p:tav tm="0">
                                          <p:val>
                                            <p:fltVal val="0"/>
                                          </p:val>
                                        </p:tav>
                                        <p:tav tm="100000">
                                          <p:val>
                                            <p:strVal val="#ppt_h"/>
                                          </p:val>
                                        </p:tav>
                                      </p:tavLst>
                                    </p:anim>
                                    <p:animEffect transition="in" filter="fade">
                                      <p:cBhvr>
                                        <p:cTn id="76" dur="500"/>
                                        <p:tgtEl>
                                          <p:spTgt spid="20"/>
                                        </p:tgtEl>
                                      </p:cBhvr>
                                    </p:animEffect>
                                  </p:childTnLst>
                                </p:cTn>
                              </p:par>
                              <p:par>
                                <p:cTn id="77" presetID="53" presetClass="entr" presetSubtype="16" fill="hold" nodeType="withEffect">
                                  <p:stCondLst>
                                    <p:cond delay="0"/>
                                  </p:stCondLst>
                                  <p:childTnLst>
                                    <p:set>
                                      <p:cBhvr>
                                        <p:cTn id="78" dur="1" fill="hold">
                                          <p:stCondLst>
                                            <p:cond delay="0"/>
                                          </p:stCondLst>
                                        </p:cTn>
                                        <p:tgtEl>
                                          <p:spTgt spid="21"/>
                                        </p:tgtEl>
                                        <p:attrNameLst>
                                          <p:attrName>style.visibility</p:attrName>
                                        </p:attrNameLst>
                                      </p:cBhvr>
                                      <p:to>
                                        <p:strVal val="visible"/>
                                      </p:to>
                                    </p:set>
                                    <p:anim calcmode="lin" valueType="num">
                                      <p:cBhvr>
                                        <p:cTn id="79" dur="500" fill="hold"/>
                                        <p:tgtEl>
                                          <p:spTgt spid="21"/>
                                        </p:tgtEl>
                                        <p:attrNameLst>
                                          <p:attrName>ppt_w</p:attrName>
                                        </p:attrNameLst>
                                      </p:cBhvr>
                                      <p:tavLst>
                                        <p:tav tm="0">
                                          <p:val>
                                            <p:fltVal val="0"/>
                                          </p:val>
                                        </p:tav>
                                        <p:tav tm="100000">
                                          <p:val>
                                            <p:strVal val="#ppt_w"/>
                                          </p:val>
                                        </p:tav>
                                      </p:tavLst>
                                    </p:anim>
                                    <p:anim calcmode="lin" valueType="num">
                                      <p:cBhvr>
                                        <p:cTn id="80" dur="500" fill="hold"/>
                                        <p:tgtEl>
                                          <p:spTgt spid="21"/>
                                        </p:tgtEl>
                                        <p:attrNameLst>
                                          <p:attrName>ppt_h</p:attrName>
                                        </p:attrNameLst>
                                      </p:cBhvr>
                                      <p:tavLst>
                                        <p:tav tm="0">
                                          <p:val>
                                            <p:fltVal val="0"/>
                                          </p:val>
                                        </p:tav>
                                        <p:tav tm="100000">
                                          <p:val>
                                            <p:strVal val="#ppt_h"/>
                                          </p:val>
                                        </p:tav>
                                      </p:tavLst>
                                    </p:anim>
                                    <p:animEffect transition="in" filter="fade">
                                      <p:cBhvr>
                                        <p:cTn id="81" dur="500"/>
                                        <p:tgtEl>
                                          <p:spTgt spid="21"/>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left)">
                                      <p:cBhvr>
                                        <p:cTn id="8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animBg="1"/>
      <p:bldP spid="28" grpId="0" animBg="1"/>
      <p:bldP spid="30" grpId="0"/>
      <p:bldP spid="31" grpId="0" animBg="1"/>
      <p:bldP spid="32" grpId="0"/>
      <p:bldP spid="34" grpId="0"/>
      <p:bldP spid="35" grpId="0" animBg="1"/>
      <p:bldP spid="36" grpId="0"/>
      <p:bldP spid="38" grpId="0"/>
      <p:bldP spid="40" grpId="0" animBg="1"/>
      <p:bldP spid="19" grpId="0" animBg="1"/>
      <p:bldP spid="20" grpId="0"/>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1405" y="0"/>
            <a:ext cx="5628973" cy="6858000"/>
          </a:xfrm>
          <a:prstGeom prst="rect">
            <a:avLst/>
          </a:prstGeom>
        </p:spPr>
      </p:pic>
      <p:sp>
        <p:nvSpPr>
          <p:cNvPr id="50" name="Rectangle 4"/>
          <p:cNvSpPr/>
          <p:nvPr/>
        </p:nvSpPr>
        <p:spPr>
          <a:xfrm>
            <a:off x="6561405" y="0"/>
            <a:ext cx="5630595"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222696" cy="2015936"/>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01</a:t>
            </a:r>
            <a:endParaRPr lang="zh-CN" altLang="en-US" sz="12500" b="1" dirty="0">
              <a:ln w="22225">
                <a:solidFill>
                  <a:srgbClr val="57C1E7"/>
                </a:solidFill>
                <a:prstDash val="solid"/>
              </a:ln>
              <a:solidFill>
                <a:srgbClr val="57C1E7"/>
              </a:solidFill>
              <a:cs typeface="+mn-ea"/>
              <a:sym typeface="+mn-lt"/>
            </a:endParaRPr>
          </a:p>
        </p:txBody>
      </p:sp>
      <p:sp>
        <p:nvSpPr>
          <p:cNvPr id="2" name="文本框 1"/>
          <p:cNvSpPr txBox="1"/>
          <p:nvPr/>
        </p:nvSpPr>
        <p:spPr>
          <a:xfrm>
            <a:off x="771401" y="690112"/>
            <a:ext cx="4787660" cy="830997"/>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成员介绍</a:t>
            </a:r>
            <a:endParaRPr lang="en-US" altLang="zh-CN" sz="4800"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bwMode="auto">
          <a:xfrm>
            <a:off x="8859713" y="385632"/>
            <a:ext cx="2616200" cy="2782887"/>
            <a:chOff x="5842590" y="1666875"/>
            <a:chExt cx="2615610" cy="2783115"/>
          </a:xfrm>
        </p:grpSpPr>
        <p:sp>
          <p:nvSpPr>
            <p:cNvPr id="47" name="Oval 46"/>
            <p:cNvSpPr/>
            <p:nvPr/>
          </p:nvSpPr>
          <p:spPr>
            <a:xfrm>
              <a:off x="5929851" y="4236720"/>
              <a:ext cx="2441088"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8" name="Rectangle 47"/>
            <p:cNvSpPr/>
            <p:nvPr/>
          </p:nvSpPr>
          <p:spPr>
            <a:xfrm>
              <a:off x="6033047" y="1666875"/>
              <a:ext cx="2234696" cy="2667219"/>
            </a:xfrm>
            <a:prstGeom prst="rect">
              <a:avLst/>
            </a:prstGeom>
            <a:solidFill>
              <a:schemeClr val="bg1"/>
            </a:solidFill>
            <a:ln w="19050">
              <a:solidFill>
                <a:srgbClr val="6A748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9" name="Rectangle 48"/>
            <p:cNvSpPr/>
            <p:nvPr/>
          </p:nvSpPr>
          <p:spPr>
            <a:xfrm>
              <a:off x="6033047" y="2038380"/>
              <a:ext cx="2234696" cy="85732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0" name="Rounded Rectangle 49"/>
            <p:cNvSpPr/>
            <p:nvPr/>
          </p:nvSpPr>
          <p:spPr>
            <a:xfrm>
              <a:off x="6379044" y="1876442"/>
              <a:ext cx="1542702" cy="866846"/>
            </a:xfrm>
            <a:prstGeom prst="round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1" name="Oval 50"/>
            <p:cNvSpPr/>
            <p:nvPr/>
          </p:nvSpPr>
          <p:spPr>
            <a:xfrm>
              <a:off x="5842590" y="1920330"/>
              <a:ext cx="2615610"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2" name="Rectangle 51"/>
            <p:cNvSpPr/>
            <p:nvPr/>
          </p:nvSpPr>
          <p:spPr>
            <a:xfrm>
              <a:off x="6033047" y="1666875"/>
              <a:ext cx="2234696" cy="371505"/>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grpSp>
        <p:nvGrpSpPr>
          <p:cNvPr id="53" name="Group 52"/>
          <p:cNvGrpSpPr/>
          <p:nvPr/>
        </p:nvGrpSpPr>
        <p:grpSpPr bwMode="auto">
          <a:xfrm>
            <a:off x="820616" y="370105"/>
            <a:ext cx="2616200" cy="2782887"/>
            <a:chOff x="722851" y="1666875"/>
            <a:chExt cx="2615610" cy="2783115"/>
          </a:xfrm>
        </p:grpSpPr>
        <p:sp>
          <p:nvSpPr>
            <p:cNvPr id="54" name="Oval 53"/>
            <p:cNvSpPr/>
            <p:nvPr/>
          </p:nvSpPr>
          <p:spPr>
            <a:xfrm>
              <a:off x="810112" y="4236720"/>
              <a:ext cx="2441088"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5" name="Rectangle 54"/>
            <p:cNvSpPr/>
            <p:nvPr/>
          </p:nvSpPr>
          <p:spPr>
            <a:xfrm>
              <a:off x="876803" y="1666875"/>
              <a:ext cx="2234696" cy="2667219"/>
            </a:xfrm>
            <a:prstGeom prst="rect">
              <a:avLst/>
            </a:prstGeom>
            <a:solidFill>
              <a:schemeClr val="bg1"/>
            </a:solidFill>
            <a:ln w="19050">
              <a:solidFill>
                <a:srgbClr val="6A748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mn-ea"/>
                <a:sym typeface="+mn-lt"/>
              </a:endParaRPr>
            </a:p>
          </p:txBody>
        </p:sp>
        <p:sp>
          <p:nvSpPr>
            <p:cNvPr id="56" name="Rectangle 55"/>
            <p:cNvSpPr/>
            <p:nvPr/>
          </p:nvSpPr>
          <p:spPr>
            <a:xfrm>
              <a:off x="876803" y="2038380"/>
              <a:ext cx="2234696" cy="85732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7" name="Rounded Rectangle 56"/>
            <p:cNvSpPr/>
            <p:nvPr/>
          </p:nvSpPr>
          <p:spPr>
            <a:xfrm>
              <a:off x="1222800" y="1876442"/>
              <a:ext cx="1542702" cy="866846"/>
            </a:xfrm>
            <a:prstGeom prst="round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8" name="Oval 57"/>
            <p:cNvSpPr/>
            <p:nvPr/>
          </p:nvSpPr>
          <p:spPr>
            <a:xfrm>
              <a:off x="722851" y="1920330"/>
              <a:ext cx="2615610"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9" name="Rectangle 58"/>
            <p:cNvSpPr/>
            <p:nvPr/>
          </p:nvSpPr>
          <p:spPr>
            <a:xfrm>
              <a:off x="876803" y="1666875"/>
              <a:ext cx="2234696" cy="371505"/>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grpSp>
        <p:nvGrpSpPr>
          <p:cNvPr id="60" name="Group 59"/>
          <p:cNvGrpSpPr/>
          <p:nvPr/>
        </p:nvGrpSpPr>
        <p:grpSpPr bwMode="auto">
          <a:xfrm>
            <a:off x="4796526" y="370192"/>
            <a:ext cx="2616200" cy="2782800"/>
            <a:chOff x="3264195" y="1504950"/>
            <a:chExt cx="2615610" cy="3106330"/>
          </a:xfrm>
        </p:grpSpPr>
        <p:sp>
          <p:nvSpPr>
            <p:cNvPr id="61" name="Oval 60"/>
            <p:cNvSpPr/>
            <p:nvPr/>
          </p:nvSpPr>
          <p:spPr>
            <a:xfrm>
              <a:off x="3351454" y="4398010"/>
              <a:ext cx="2441088"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2" name="Rectangle 61"/>
            <p:cNvSpPr/>
            <p:nvPr/>
          </p:nvSpPr>
          <p:spPr>
            <a:xfrm>
              <a:off x="3454652" y="1504950"/>
              <a:ext cx="2234696" cy="2990458"/>
            </a:xfrm>
            <a:prstGeom prst="rect">
              <a:avLst/>
            </a:prstGeom>
            <a:solidFill>
              <a:schemeClr val="bg1"/>
            </a:solidFill>
            <a:ln w="19050">
              <a:solidFill>
                <a:srgbClr val="00B0F0"/>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3" name="Rectangle 62"/>
            <p:cNvSpPr/>
            <p:nvPr/>
          </p:nvSpPr>
          <p:spPr>
            <a:xfrm>
              <a:off x="3454652" y="1876376"/>
              <a:ext cx="2234696" cy="85713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4" name="Rounded Rectangle 63"/>
            <p:cNvSpPr/>
            <p:nvPr/>
          </p:nvSpPr>
          <p:spPr>
            <a:xfrm>
              <a:off x="3800649" y="1723996"/>
              <a:ext cx="1542702" cy="866661"/>
            </a:xfrm>
            <a:prstGeom prst="round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5" name="Oval 64"/>
            <p:cNvSpPr/>
            <p:nvPr/>
          </p:nvSpPr>
          <p:spPr>
            <a:xfrm>
              <a:off x="3264195" y="1769790"/>
              <a:ext cx="2615610"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6" name="Rectangle 65"/>
            <p:cNvSpPr/>
            <p:nvPr/>
          </p:nvSpPr>
          <p:spPr>
            <a:xfrm>
              <a:off x="3454652" y="1504950"/>
              <a:ext cx="2234696" cy="37142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grpSp>
        <p:nvGrpSpPr>
          <p:cNvPr id="33" name="Group 52"/>
          <p:cNvGrpSpPr/>
          <p:nvPr/>
        </p:nvGrpSpPr>
        <p:grpSpPr bwMode="auto">
          <a:xfrm>
            <a:off x="2716901" y="3628906"/>
            <a:ext cx="2616200" cy="2782887"/>
            <a:chOff x="722851" y="1666875"/>
            <a:chExt cx="2615610" cy="2783115"/>
          </a:xfrm>
        </p:grpSpPr>
        <p:sp>
          <p:nvSpPr>
            <p:cNvPr id="34" name="Oval 53"/>
            <p:cNvSpPr/>
            <p:nvPr/>
          </p:nvSpPr>
          <p:spPr>
            <a:xfrm>
              <a:off x="810112" y="4236720"/>
              <a:ext cx="2441088"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5" name="Rectangle 54"/>
            <p:cNvSpPr/>
            <p:nvPr/>
          </p:nvSpPr>
          <p:spPr>
            <a:xfrm>
              <a:off x="876803" y="1666875"/>
              <a:ext cx="2234696" cy="2667219"/>
            </a:xfrm>
            <a:prstGeom prst="rect">
              <a:avLst/>
            </a:prstGeom>
            <a:solidFill>
              <a:schemeClr val="bg1"/>
            </a:solidFill>
            <a:ln w="19050">
              <a:solidFill>
                <a:srgbClr val="6A748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mn-ea"/>
                <a:sym typeface="+mn-lt"/>
              </a:endParaRPr>
            </a:p>
          </p:txBody>
        </p:sp>
        <p:sp>
          <p:nvSpPr>
            <p:cNvPr id="37" name="Rectangle 55"/>
            <p:cNvSpPr/>
            <p:nvPr/>
          </p:nvSpPr>
          <p:spPr>
            <a:xfrm>
              <a:off x="876803" y="2038380"/>
              <a:ext cx="2234696" cy="85732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8" name="Rounded Rectangle 56"/>
            <p:cNvSpPr/>
            <p:nvPr/>
          </p:nvSpPr>
          <p:spPr>
            <a:xfrm>
              <a:off x="1222800" y="1876442"/>
              <a:ext cx="1542702" cy="866846"/>
            </a:xfrm>
            <a:prstGeom prst="round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9" name="Oval 57"/>
            <p:cNvSpPr/>
            <p:nvPr/>
          </p:nvSpPr>
          <p:spPr>
            <a:xfrm>
              <a:off x="722851" y="1920330"/>
              <a:ext cx="2615610"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0" name="Rectangle 58"/>
            <p:cNvSpPr/>
            <p:nvPr/>
          </p:nvSpPr>
          <p:spPr>
            <a:xfrm>
              <a:off x="876803" y="1666875"/>
              <a:ext cx="2234696" cy="371505"/>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grpSp>
        <p:nvGrpSpPr>
          <p:cNvPr id="41" name="Group 52"/>
          <p:cNvGrpSpPr/>
          <p:nvPr/>
        </p:nvGrpSpPr>
        <p:grpSpPr bwMode="auto">
          <a:xfrm>
            <a:off x="6876151" y="3629424"/>
            <a:ext cx="2616200" cy="2782887"/>
            <a:chOff x="722851" y="1666875"/>
            <a:chExt cx="2615610" cy="2783115"/>
          </a:xfrm>
        </p:grpSpPr>
        <p:sp>
          <p:nvSpPr>
            <p:cNvPr id="42" name="Oval 53"/>
            <p:cNvSpPr/>
            <p:nvPr/>
          </p:nvSpPr>
          <p:spPr>
            <a:xfrm>
              <a:off x="810112" y="4236720"/>
              <a:ext cx="2441088"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3" name="Rectangle 54"/>
            <p:cNvSpPr/>
            <p:nvPr/>
          </p:nvSpPr>
          <p:spPr>
            <a:xfrm>
              <a:off x="876803" y="1666875"/>
              <a:ext cx="2234696" cy="2667219"/>
            </a:xfrm>
            <a:prstGeom prst="rect">
              <a:avLst/>
            </a:prstGeom>
            <a:solidFill>
              <a:schemeClr val="bg1"/>
            </a:solidFill>
            <a:ln w="19050">
              <a:solidFill>
                <a:srgbClr val="6A7484"/>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mn-ea"/>
                <a:sym typeface="+mn-lt"/>
              </a:endParaRPr>
            </a:p>
          </p:txBody>
        </p:sp>
        <p:sp>
          <p:nvSpPr>
            <p:cNvPr id="44" name="Rectangle 55"/>
            <p:cNvSpPr/>
            <p:nvPr/>
          </p:nvSpPr>
          <p:spPr>
            <a:xfrm>
              <a:off x="876803" y="2038380"/>
              <a:ext cx="2234696" cy="85732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5" name="Rounded Rectangle 56"/>
            <p:cNvSpPr/>
            <p:nvPr/>
          </p:nvSpPr>
          <p:spPr>
            <a:xfrm>
              <a:off x="1222800" y="1876442"/>
              <a:ext cx="1542702" cy="866846"/>
            </a:xfrm>
            <a:prstGeom prst="round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76" name="Oval 57"/>
            <p:cNvSpPr/>
            <p:nvPr/>
          </p:nvSpPr>
          <p:spPr>
            <a:xfrm>
              <a:off x="722851" y="1920330"/>
              <a:ext cx="2615610" cy="213270"/>
            </a:xfrm>
            <a:prstGeom prst="ellipse">
              <a:avLst/>
            </a:prstGeom>
            <a:solidFill>
              <a:schemeClr val="tx1">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77" name="Rectangle 58"/>
            <p:cNvSpPr/>
            <p:nvPr/>
          </p:nvSpPr>
          <p:spPr>
            <a:xfrm>
              <a:off x="876803" y="1666875"/>
              <a:ext cx="2234696" cy="371505"/>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sp>
        <p:nvSpPr>
          <p:cNvPr id="2" name="文本框 1"/>
          <p:cNvSpPr txBox="1"/>
          <p:nvPr/>
        </p:nvSpPr>
        <p:spPr>
          <a:xfrm>
            <a:off x="5548220" y="351877"/>
            <a:ext cx="1112807" cy="369332"/>
          </a:xfrm>
          <a:prstGeom prst="rect">
            <a:avLst/>
          </a:prstGeom>
          <a:noFill/>
          <a:ln>
            <a:noFill/>
          </a:ln>
        </p:spPr>
        <p:txBody>
          <a:bodyPr wrap="square" rtlCol="0">
            <a:spAutoFit/>
          </a:bodyPr>
          <a:lstStyle/>
          <a:p>
            <a:pPr algn="ctr"/>
            <a:r>
              <a:rPr lang="zh-CN" altLang="en-US" dirty="0">
                <a:solidFill>
                  <a:schemeClr val="bg1"/>
                </a:solidFill>
              </a:rPr>
              <a:t>组长</a:t>
            </a:r>
          </a:p>
        </p:txBody>
      </p:sp>
      <p:sp>
        <p:nvSpPr>
          <p:cNvPr id="85" name="文本框 84"/>
          <p:cNvSpPr txBox="1"/>
          <p:nvPr/>
        </p:nvSpPr>
        <p:spPr>
          <a:xfrm>
            <a:off x="1535799" y="358994"/>
            <a:ext cx="1112807" cy="369332"/>
          </a:xfrm>
          <a:prstGeom prst="rect">
            <a:avLst/>
          </a:prstGeom>
          <a:noFill/>
          <a:ln>
            <a:noFill/>
          </a:ln>
        </p:spPr>
        <p:txBody>
          <a:bodyPr wrap="square" rtlCol="0">
            <a:spAutoFit/>
          </a:bodyPr>
          <a:lstStyle/>
          <a:p>
            <a:pPr algn="ctr"/>
            <a:r>
              <a:rPr lang="zh-CN" altLang="en-US" dirty="0">
                <a:solidFill>
                  <a:schemeClr val="bg1"/>
                </a:solidFill>
              </a:rPr>
              <a:t>组员</a:t>
            </a:r>
          </a:p>
        </p:txBody>
      </p:sp>
      <p:sp>
        <p:nvSpPr>
          <p:cNvPr id="86" name="文本框 85"/>
          <p:cNvSpPr txBox="1"/>
          <p:nvPr/>
        </p:nvSpPr>
        <p:spPr>
          <a:xfrm>
            <a:off x="9611409" y="395380"/>
            <a:ext cx="1112807" cy="369332"/>
          </a:xfrm>
          <a:prstGeom prst="rect">
            <a:avLst/>
          </a:prstGeom>
          <a:noFill/>
          <a:ln>
            <a:noFill/>
          </a:ln>
        </p:spPr>
        <p:txBody>
          <a:bodyPr wrap="square" rtlCol="0">
            <a:spAutoFit/>
          </a:bodyPr>
          <a:lstStyle/>
          <a:p>
            <a:pPr algn="ctr"/>
            <a:r>
              <a:rPr lang="zh-CN" altLang="en-US" dirty="0">
                <a:solidFill>
                  <a:schemeClr val="bg1"/>
                </a:solidFill>
              </a:rPr>
              <a:t>组员</a:t>
            </a:r>
          </a:p>
        </p:txBody>
      </p:sp>
      <p:sp>
        <p:nvSpPr>
          <p:cNvPr id="87" name="文本框 86"/>
          <p:cNvSpPr txBox="1"/>
          <p:nvPr/>
        </p:nvSpPr>
        <p:spPr>
          <a:xfrm>
            <a:off x="3432084" y="3617795"/>
            <a:ext cx="1112807" cy="369332"/>
          </a:xfrm>
          <a:prstGeom prst="rect">
            <a:avLst/>
          </a:prstGeom>
          <a:noFill/>
          <a:ln>
            <a:noFill/>
          </a:ln>
        </p:spPr>
        <p:txBody>
          <a:bodyPr wrap="square" rtlCol="0">
            <a:spAutoFit/>
          </a:bodyPr>
          <a:lstStyle/>
          <a:p>
            <a:pPr algn="ctr"/>
            <a:r>
              <a:rPr lang="zh-CN" altLang="en-US" dirty="0">
                <a:solidFill>
                  <a:schemeClr val="bg1"/>
                </a:solidFill>
              </a:rPr>
              <a:t>组员</a:t>
            </a:r>
          </a:p>
        </p:txBody>
      </p:sp>
      <p:sp>
        <p:nvSpPr>
          <p:cNvPr id="88" name="文本框 87"/>
          <p:cNvSpPr txBox="1"/>
          <p:nvPr/>
        </p:nvSpPr>
        <p:spPr>
          <a:xfrm>
            <a:off x="7591334" y="3628906"/>
            <a:ext cx="1112807" cy="369332"/>
          </a:xfrm>
          <a:prstGeom prst="rect">
            <a:avLst/>
          </a:prstGeom>
          <a:noFill/>
          <a:ln>
            <a:noFill/>
          </a:ln>
        </p:spPr>
        <p:txBody>
          <a:bodyPr wrap="square" rtlCol="0">
            <a:spAutoFit/>
          </a:bodyPr>
          <a:lstStyle/>
          <a:p>
            <a:pPr algn="ctr"/>
            <a:r>
              <a:rPr lang="zh-CN" altLang="en-US" dirty="0">
                <a:solidFill>
                  <a:schemeClr val="bg1"/>
                </a:solidFill>
              </a:rPr>
              <a:t>组员</a:t>
            </a:r>
          </a:p>
        </p:txBody>
      </p:sp>
      <p:sp>
        <p:nvSpPr>
          <p:cNvPr id="3" name="文本框 2"/>
          <p:cNvSpPr txBox="1"/>
          <p:nvPr/>
        </p:nvSpPr>
        <p:spPr>
          <a:xfrm>
            <a:off x="5383691" y="734777"/>
            <a:ext cx="1412756" cy="584775"/>
          </a:xfrm>
          <a:prstGeom prst="rect">
            <a:avLst/>
          </a:prstGeom>
          <a:noFill/>
        </p:spPr>
        <p:txBody>
          <a:bodyPr wrap="square" rtlCol="0">
            <a:spAutoFit/>
          </a:bodyPr>
          <a:lstStyle/>
          <a:p>
            <a:pPr algn="ctr"/>
            <a:r>
              <a:rPr lang="zh-CN" altLang="en-US" sz="3200" dirty="0">
                <a:solidFill>
                  <a:schemeClr val="bg1"/>
                </a:solidFill>
              </a:rPr>
              <a:t>孔庆哲</a:t>
            </a:r>
          </a:p>
        </p:txBody>
      </p:sp>
      <p:sp>
        <p:nvSpPr>
          <p:cNvPr id="89" name="文本框 88"/>
          <p:cNvSpPr txBox="1"/>
          <p:nvPr/>
        </p:nvSpPr>
        <p:spPr>
          <a:xfrm>
            <a:off x="1380179" y="803058"/>
            <a:ext cx="1412756" cy="584775"/>
          </a:xfrm>
          <a:prstGeom prst="rect">
            <a:avLst/>
          </a:prstGeom>
          <a:noFill/>
        </p:spPr>
        <p:txBody>
          <a:bodyPr wrap="square" rtlCol="0">
            <a:spAutoFit/>
          </a:bodyPr>
          <a:lstStyle/>
          <a:p>
            <a:pPr algn="ctr"/>
            <a:r>
              <a:rPr lang="zh-CN" altLang="en-US" sz="3200" dirty="0">
                <a:solidFill>
                  <a:schemeClr val="bg1"/>
                </a:solidFill>
              </a:rPr>
              <a:t>周楠</a:t>
            </a:r>
          </a:p>
        </p:txBody>
      </p:sp>
      <p:sp>
        <p:nvSpPr>
          <p:cNvPr id="90" name="文本框 89"/>
          <p:cNvSpPr txBox="1"/>
          <p:nvPr/>
        </p:nvSpPr>
        <p:spPr>
          <a:xfrm>
            <a:off x="9461434" y="792921"/>
            <a:ext cx="1412756" cy="584775"/>
          </a:xfrm>
          <a:prstGeom prst="rect">
            <a:avLst/>
          </a:prstGeom>
          <a:noFill/>
        </p:spPr>
        <p:txBody>
          <a:bodyPr wrap="square" rtlCol="0">
            <a:spAutoFit/>
          </a:bodyPr>
          <a:lstStyle/>
          <a:p>
            <a:pPr algn="ctr"/>
            <a:r>
              <a:rPr lang="zh-CN" altLang="en-US" sz="3200" dirty="0">
                <a:solidFill>
                  <a:schemeClr val="bg1"/>
                </a:solidFill>
              </a:rPr>
              <a:t>张兆阳</a:t>
            </a:r>
          </a:p>
        </p:txBody>
      </p:sp>
      <p:sp>
        <p:nvSpPr>
          <p:cNvPr id="91" name="文本框 90"/>
          <p:cNvSpPr txBox="1"/>
          <p:nvPr/>
        </p:nvSpPr>
        <p:spPr>
          <a:xfrm>
            <a:off x="3282109" y="4035256"/>
            <a:ext cx="1412756" cy="584775"/>
          </a:xfrm>
          <a:prstGeom prst="rect">
            <a:avLst/>
          </a:prstGeom>
          <a:noFill/>
        </p:spPr>
        <p:txBody>
          <a:bodyPr wrap="square" rtlCol="0">
            <a:spAutoFit/>
          </a:bodyPr>
          <a:lstStyle/>
          <a:p>
            <a:pPr algn="ctr"/>
            <a:r>
              <a:rPr lang="zh-CN" altLang="en-US" sz="3200" dirty="0">
                <a:solidFill>
                  <a:schemeClr val="bg1"/>
                </a:solidFill>
              </a:rPr>
              <a:t>杨会</a:t>
            </a:r>
          </a:p>
        </p:txBody>
      </p:sp>
      <p:sp>
        <p:nvSpPr>
          <p:cNvPr id="92" name="文本框 91"/>
          <p:cNvSpPr txBox="1"/>
          <p:nvPr/>
        </p:nvSpPr>
        <p:spPr>
          <a:xfrm>
            <a:off x="7477873" y="4054031"/>
            <a:ext cx="1412756" cy="584775"/>
          </a:xfrm>
          <a:prstGeom prst="rect">
            <a:avLst/>
          </a:prstGeom>
          <a:noFill/>
        </p:spPr>
        <p:txBody>
          <a:bodyPr wrap="square" rtlCol="0">
            <a:spAutoFit/>
          </a:bodyPr>
          <a:lstStyle/>
          <a:p>
            <a:pPr algn="ctr"/>
            <a:r>
              <a:rPr lang="zh-CN" altLang="en-US" sz="3200" dirty="0">
                <a:solidFill>
                  <a:schemeClr val="bg1"/>
                </a:solidFill>
              </a:rPr>
              <a:t>吴晓天</a:t>
            </a:r>
          </a:p>
        </p:txBody>
      </p:sp>
      <p:sp>
        <p:nvSpPr>
          <p:cNvPr id="4" name="文本框 3"/>
          <p:cNvSpPr txBox="1"/>
          <p:nvPr/>
        </p:nvSpPr>
        <p:spPr>
          <a:xfrm>
            <a:off x="5176732" y="1709738"/>
            <a:ext cx="1838535" cy="738664"/>
          </a:xfrm>
          <a:prstGeom prst="rect">
            <a:avLst/>
          </a:prstGeom>
          <a:noFill/>
        </p:spPr>
        <p:txBody>
          <a:bodyPr wrap="square" rtlCol="0">
            <a:spAutoFit/>
          </a:bodyPr>
          <a:lstStyle/>
          <a:p>
            <a:pPr algn="ctr"/>
            <a:r>
              <a:rPr lang="zh-CN" altLang="en-US" sz="1400" dirty="0">
                <a:solidFill>
                  <a:schemeClr val="bg1">
                    <a:lumMod val="50000"/>
                  </a:schemeClr>
                </a:solidFill>
              </a:rPr>
              <a:t>数学与统计学院</a:t>
            </a:r>
            <a:endParaRPr lang="en-US" altLang="zh-CN" sz="1400" dirty="0">
              <a:solidFill>
                <a:schemeClr val="bg1">
                  <a:lumMod val="50000"/>
                </a:schemeClr>
              </a:solidFill>
            </a:endParaRPr>
          </a:p>
          <a:p>
            <a:pPr algn="ctr"/>
            <a:r>
              <a:rPr lang="zh-CN" altLang="en-US" sz="1400" dirty="0">
                <a:solidFill>
                  <a:schemeClr val="bg1">
                    <a:lumMod val="50000"/>
                  </a:schemeClr>
                </a:solidFill>
              </a:rPr>
              <a:t>信息与计算科学</a:t>
            </a:r>
            <a:endParaRPr lang="en-US" altLang="zh-CN" sz="1400" dirty="0">
              <a:solidFill>
                <a:schemeClr val="bg1">
                  <a:lumMod val="50000"/>
                </a:schemeClr>
              </a:solidFill>
            </a:endParaRPr>
          </a:p>
          <a:p>
            <a:pPr algn="ctr"/>
            <a:r>
              <a:rPr lang="en-US" altLang="zh-CN" sz="1400" dirty="0">
                <a:solidFill>
                  <a:schemeClr val="bg1">
                    <a:lumMod val="50000"/>
                  </a:schemeClr>
                </a:solidFill>
              </a:rPr>
              <a:t>2015</a:t>
            </a:r>
            <a:r>
              <a:rPr lang="zh-CN" altLang="en-US" sz="1400" dirty="0">
                <a:solidFill>
                  <a:schemeClr val="bg1">
                    <a:lumMod val="50000"/>
                  </a:schemeClr>
                </a:solidFill>
              </a:rPr>
              <a:t>级</a:t>
            </a:r>
          </a:p>
        </p:txBody>
      </p:sp>
      <p:sp>
        <p:nvSpPr>
          <p:cNvPr id="93" name="文本框 92"/>
          <p:cNvSpPr txBox="1"/>
          <p:nvPr/>
        </p:nvSpPr>
        <p:spPr>
          <a:xfrm>
            <a:off x="1167289" y="1834091"/>
            <a:ext cx="1838535" cy="738664"/>
          </a:xfrm>
          <a:prstGeom prst="rect">
            <a:avLst/>
          </a:prstGeom>
          <a:noFill/>
        </p:spPr>
        <p:txBody>
          <a:bodyPr wrap="square" rtlCol="0">
            <a:spAutoFit/>
          </a:bodyPr>
          <a:lstStyle/>
          <a:p>
            <a:pPr algn="ctr"/>
            <a:r>
              <a:rPr lang="zh-CN" altLang="en-US" sz="1400" dirty="0">
                <a:solidFill>
                  <a:schemeClr val="bg1">
                    <a:lumMod val="50000"/>
                  </a:schemeClr>
                </a:solidFill>
              </a:rPr>
              <a:t>信息学院</a:t>
            </a:r>
            <a:endParaRPr lang="en-US" altLang="zh-CN" sz="1400" dirty="0">
              <a:solidFill>
                <a:schemeClr val="bg1">
                  <a:lumMod val="50000"/>
                </a:schemeClr>
              </a:solidFill>
            </a:endParaRPr>
          </a:p>
          <a:p>
            <a:pPr algn="ctr"/>
            <a:r>
              <a:rPr lang="zh-CN" altLang="en-US" sz="1400" dirty="0">
                <a:solidFill>
                  <a:schemeClr val="bg1">
                    <a:lumMod val="50000"/>
                  </a:schemeClr>
                </a:solidFill>
              </a:rPr>
              <a:t>计算机科学与技术</a:t>
            </a:r>
            <a:endParaRPr lang="en-US" altLang="zh-CN" sz="1400" dirty="0">
              <a:solidFill>
                <a:schemeClr val="bg1">
                  <a:lumMod val="50000"/>
                </a:schemeClr>
              </a:solidFill>
            </a:endParaRPr>
          </a:p>
          <a:p>
            <a:pPr algn="ctr"/>
            <a:r>
              <a:rPr lang="en-US" altLang="zh-CN" sz="1400" dirty="0">
                <a:solidFill>
                  <a:schemeClr val="bg1">
                    <a:lumMod val="50000"/>
                  </a:schemeClr>
                </a:solidFill>
              </a:rPr>
              <a:t>2016</a:t>
            </a:r>
            <a:r>
              <a:rPr lang="zh-CN" altLang="en-US" sz="1400" dirty="0">
                <a:solidFill>
                  <a:schemeClr val="bg1">
                    <a:lumMod val="50000"/>
                  </a:schemeClr>
                </a:solidFill>
              </a:rPr>
              <a:t>级</a:t>
            </a:r>
          </a:p>
        </p:txBody>
      </p:sp>
      <p:sp>
        <p:nvSpPr>
          <p:cNvPr id="94" name="文本框 93"/>
          <p:cNvSpPr txBox="1"/>
          <p:nvPr/>
        </p:nvSpPr>
        <p:spPr>
          <a:xfrm>
            <a:off x="9248544" y="1836406"/>
            <a:ext cx="1838535" cy="738664"/>
          </a:xfrm>
          <a:prstGeom prst="rect">
            <a:avLst/>
          </a:prstGeom>
          <a:noFill/>
        </p:spPr>
        <p:txBody>
          <a:bodyPr wrap="square" rtlCol="0">
            <a:spAutoFit/>
          </a:bodyPr>
          <a:lstStyle/>
          <a:p>
            <a:pPr algn="ctr"/>
            <a:r>
              <a:rPr lang="zh-CN" altLang="en-US" sz="1400" dirty="0">
                <a:solidFill>
                  <a:schemeClr val="bg1">
                    <a:lumMod val="50000"/>
                  </a:schemeClr>
                </a:solidFill>
              </a:rPr>
              <a:t>经济学院</a:t>
            </a:r>
            <a:endParaRPr lang="en-US" altLang="zh-CN" sz="1400" dirty="0">
              <a:solidFill>
                <a:schemeClr val="bg1">
                  <a:lumMod val="50000"/>
                </a:schemeClr>
              </a:solidFill>
            </a:endParaRPr>
          </a:p>
          <a:p>
            <a:pPr algn="ctr"/>
            <a:r>
              <a:rPr lang="zh-CN" altLang="en-US" sz="1400" dirty="0">
                <a:solidFill>
                  <a:schemeClr val="bg1">
                    <a:lumMod val="50000"/>
                  </a:schemeClr>
                </a:solidFill>
              </a:rPr>
              <a:t>财政学</a:t>
            </a:r>
            <a:endParaRPr lang="en-US" altLang="zh-CN" sz="1400" dirty="0">
              <a:solidFill>
                <a:schemeClr val="bg1">
                  <a:lumMod val="50000"/>
                </a:schemeClr>
              </a:solidFill>
            </a:endParaRPr>
          </a:p>
          <a:p>
            <a:pPr algn="ctr"/>
            <a:r>
              <a:rPr lang="en-US" altLang="zh-CN" sz="1400" dirty="0">
                <a:solidFill>
                  <a:schemeClr val="bg1">
                    <a:lumMod val="50000"/>
                  </a:schemeClr>
                </a:solidFill>
              </a:rPr>
              <a:t>2016</a:t>
            </a:r>
            <a:r>
              <a:rPr lang="zh-CN" altLang="en-US" sz="1400" dirty="0">
                <a:solidFill>
                  <a:schemeClr val="bg1">
                    <a:lumMod val="50000"/>
                  </a:schemeClr>
                </a:solidFill>
              </a:rPr>
              <a:t>级</a:t>
            </a:r>
          </a:p>
        </p:txBody>
      </p:sp>
      <p:sp>
        <p:nvSpPr>
          <p:cNvPr id="95" name="文本框 94"/>
          <p:cNvSpPr txBox="1"/>
          <p:nvPr/>
        </p:nvSpPr>
        <p:spPr>
          <a:xfrm>
            <a:off x="7264983" y="5174005"/>
            <a:ext cx="1838535" cy="738664"/>
          </a:xfrm>
          <a:prstGeom prst="rect">
            <a:avLst/>
          </a:prstGeom>
          <a:noFill/>
        </p:spPr>
        <p:txBody>
          <a:bodyPr wrap="square" rtlCol="0">
            <a:spAutoFit/>
          </a:bodyPr>
          <a:lstStyle/>
          <a:p>
            <a:pPr algn="ctr"/>
            <a:r>
              <a:rPr lang="zh-CN" altLang="en-US" sz="1400" dirty="0">
                <a:solidFill>
                  <a:schemeClr val="bg1">
                    <a:lumMod val="50000"/>
                  </a:schemeClr>
                </a:solidFill>
              </a:rPr>
              <a:t>数学与统计学院</a:t>
            </a:r>
            <a:endParaRPr lang="en-US" altLang="zh-CN" sz="1400" dirty="0">
              <a:solidFill>
                <a:schemeClr val="bg1">
                  <a:lumMod val="50000"/>
                </a:schemeClr>
              </a:solidFill>
            </a:endParaRPr>
          </a:p>
          <a:p>
            <a:pPr algn="ctr"/>
            <a:r>
              <a:rPr lang="zh-CN" altLang="en-US" sz="1400" dirty="0">
                <a:solidFill>
                  <a:schemeClr val="bg1">
                    <a:lumMod val="50000"/>
                  </a:schemeClr>
                </a:solidFill>
              </a:rPr>
              <a:t>信息与计算科学</a:t>
            </a:r>
            <a:endParaRPr lang="en-US" altLang="zh-CN" sz="1400" dirty="0">
              <a:solidFill>
                <a:schemeClr val="bg1">
                  <a:lumMod val="50000"/>
                </a:schemeClr>
              </a:solidFill>
            </a:endParaRPr>
          </a:p>
          <a:p>
            <a:pPr algn="ctr"/>
            <a:r>
              <a:rPr lang="en-US" altLang="zh-CN" sz="1400" dirty="0">
                <a:solidFill>
                  <a:schemeClr val="bg1">
                    <a:lumMod val="50000"/>
                  </a:schemeClr>
                </a:solidFill>
              </a:rPr>
              <a:t>2016</a:t>
            </a:r>
            <a:r>
              <a:rPr lang="zh-CN" altLang="en-US" sz="1400" dirty="0">
                <a:solidFill>
                  <a:schemeClr val="bg1">
                    <a:lumMod val="50000"/>
                  </a:schemeClr>
                </a:solidFill>
              </a:rPr>
              <a:t>级</a:t>
            </a:r>
          </a:p>
        </p:txBody>
      </p:sp>
      <p:sp>
        <p:nvSpPr>
          <p:cNvPr id="96" name="文本框 95"/>
          <p:cNvSpPr txBox="1"/>
          <p:nvPr/>
        </p:nvSpPr>
        <p:spPr>
          <a:xfrm>
            <a:off x="3105733" y="5174005"/>
            <a:ext cx="1838535" cy="738664"/>
          </a:xfrm>
          <a:prstGeom prst="rect">
            <a:avLst/>
          </a:prstGeom>
          <a:noFill/>
        </p:spPr>
        <p:txBody>
          <a:bodyPr wrap="square" rtlCol="0">
            <a:spAutoFit/>
          </a:bodyPr>
          <a:lstStyle/>
          <a:p>
            <a:pPr algn="ctr"/>
            <a:r>
              <a:rPr lang="zh-CN" altLang="en-US" sz="1400" dirty="0">
                <a:solidFill>
                  <a:schemeClr val="bg1">
                    <a:lumMod val="50000"/>
                  </a:schemeClr>
                </a:solidFill>
              </a:rPr>
              <a:t>生命科学学院</a:t>
            </a:r>
            <a:endParaRPr lang="en-US" altLang="zh-CN" sz="1400" dirty="0">
              <a:solidFill>
                <a:schemeClr val="bg1">
                  <a:lumMod val="50000"/>
                </a:schemeClr>
              </a:solidFill>
            </a:endParaRPr>
          </a:p>
          <a:p>
            <a:pPr algn="ctr"/>
            <a:r>
              <a:rPr lang="zh-CN" altLang="en-US" sz="1400" dirty="0">
                <a:solidFill>
                  <a:schemeClr val="bg1">
                    <a:lumMod val="50000"/>
                  </a:schemeClr>
                </a:solidFill>
              </a:rPr>
              <a:t>生物技术</a:t>
            </a:r>
            <a:endParaRPr lang="en-US" altLang="zh-CN" sz="1400" dirty="0">
              <a:solidFill>
                <a:schemeClr val="bg1">
                  <a:lumMod val="50000"/>
                </a:schemeClr>
              </a:solidFill>
            </a:endParaRPr>
          </a:p>
          <a:p>
            <a:pPr algn="ctr"/>
            <a:r>
              <a:rPr lang="en-US" altLang="zh-CN" sz="1400" dirty="0">
                <a:solidFill>
                  <a:schemeClr val="bg1">
                    <a:lumMod val="50000"/>
                  </a:schemeClr>
                </a:solidFill>
              </a:rPr>
              <a:t>2016</a:t>
            </a:r>
            <a:r>
              <a:rPr lang="zh-CN" altLang="en-US" sz="1400" dirty="0">
                <a:solidFill>
                  <a:schemeClr val="bg1">
                    <a:lumMod val="50000"/>
                  </a:schemeClr>
                </a:solidFill>
              </a:rPr>
              <a:t>级</a:t>
            </a:r>
          </a:p>
        </p:txBody>
      </p:sp>
    </p:spTree>
  </p:cSld>
  <p:clrMapOvr>
    <a:masterClrMapping/>
  </p:clrMapOvr>
  <mc:AlternateContent xmlns:mc="http://schemas.openxmlformats.org/markup-compatibility/2006" xmlns:p14="http://schemas.microsoft.com/office/powerpoint/2010/main">
    <mc:Choice Requires="p14">
      <p:transition spd="slow" p14:dur="1600" advClick="0" advTm="10">
        <p14:gallery dir="l"/>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500" fill="hold"/>
                                        <p:tgtEl>
                                          <p:spTgt spid="60"/>
                                        </p:tgtEl>
                                        <p:attrNameLst>
                                          <p:attrName>ppt_w</p:attrName>
                                        </p:attrNameLst>
                                      </p:cBhvr>
                                      <p:tavLst>
                                        <p:tav tm="0">
                                          <p:val>
                                            <p:strVal val="4/3*#ppt_w"/>
                                          </p:val>
                                        </p:tav>
                                        <p:tav tm="100000">
                                          <p:val>
                                            <p:strVal val="#ppt_w"/>
                                          </p:val>
                                        </p:tav>
                                      </p:tavLst>
                                    </p:anim>
                                    <p:anim calcmode="lin" valueType="num">
                                      <p:cBhvr>
                                        <p:cTn id="8" dur="500" fill="hold"/>
                                        <p:tgtEl>
                                          <p:spTgt spid="60"/>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Effect transition="in" filter="fade">
                                      <p:cBhvr>
                                        <p:cTn id="20" dur="500"/>
                                        <p:tgtEl>
                                          <p:spTgt spid="3"/>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528" fill="hold" nodeType="clickEffect">
                                  <p:stCondLst>
                                    <p:cond delay="0"/>
                                  </p:stCondLst>
                                  <p:childTnLst>
                                    <p:set>
                                      <p:cBhvr>
                                        <p:cTn id="30" dur="1" fill="hold">
                                          <p:stCondLst>
                                            <p:cond delay="0"/>
                                          </p:stCondLst>
                                        </p:cTn>
                                        <p:tgtEl>
                                          <p:spTgt spid="53"/>
                                        </p:tgtEl>
                                        <p:attrNameLst>
                                          <p:attrName>style.visibility</p:attrName>
                                        </p:attrNameLst>
                                      </p:cBhvr>
                                      <p:to>
                                        <p:strVal val="visible"/>
                                      </p:to>
                                    </p:set>
                                    <p:anim calcmode="lin" valueType="num">
                                      <p:cBhvr>
                                        <p:cTn id="31" dur="500" fill="hold"/>
                                        <p:tgtEl>
                                          <p:spTgt spid="53"/>
                                        </p:tgtEl>
                                        <p:attrNameLst>
                                          <p:attrName>ppt_w</p:attrName>
                                        </p:attrNameLst>
                                      </p:cBhvr>
                                      <p:tavLst>
                                        <p:tav tm="0">
                                          <p:val>
                                            <p:fltVal val="0"/>
                                          </p:val>
                                        </p:tav>
                                        <p:tav tm="100000">
                                          <p:val>
                                            <p:strVal val="#ppt_w"/>
                                          </p:val>
                                        </p:tav>
                                      </p:tavLst>
                                    </p:anim>
                                    <p:anim calcmode="lin" valueType="num">
                                      <p:cBhvr>
                                        <p:cTn id="32" dur="500" fill="hold"/>
                                        <p:tgtEl>
                                          <p:spTgt spid="53"/>
                                        </p:tgtEl>
                                        <p:attrNameLst>
                                          <p:attrName>ppt_h</p:attrName>
                                        </p:attrNameLst>
                                      </p:cBhvr>
                                      <p:tavLst>
                                        <p:tav tm="0">
                                          <p:val>
                                            <p:fltVal val="0"/>
                                          </p:val>
                                        </p:tav>
                                        <p:tav tm="100000">
                                          <p:val>
                                            <p:strVal val="#ppt_h"/>
                                          </p:val>
                                        </p:tav>
                                      </p:tavLst>
                                    </p:anim>
                                    <p:animEffect transition="in" filter="fade">
                                      <p:cBhvr>
                                        <p:cTn id="33" dur="500"/>
                                        <p:tgtEl>
                                          <p:spTgt spid="53"/>
                                        </p:tgtEl>
                                      </p:cBhvr>
                                    </p:animEffect>
                                    <p:anim calcmode="lin" valueType="num">
                                      <p:cBhvr>
                                        <p:cTn id="34" dur="500" fill="hold"/>
                                        <p:tgtEl>
                                          <p:spTgt spid="53"/>
                                        </p:tgtEl>
                                        <p:attrNameLst>
                                          <p:attrName>ppt_x</p:attrName>
                                        </p:attrNameLst>
                                      </p:cBhvr>
                                      <p:tavLst>
                                        <p:tav tm="0">
                                          <p:val>
                                            <p:fltVal val="0.5"/>
                                          </p:val>
                                        </p:tav>
                                        <p:tav tm="100000">
                                          <p:val>
                                            <p:strVal val="#ppt_x"/>
                                          </p:val>
                                        </p:tav>
                                      </p:tavLst>
                                    </p:anim>
                                    <p:anim calcmode="lin" valueType="num">
                                      <p:cBhvr>
                                        <p:cTn id="35" dur="500" fill="hold"/>
                                        <p:tgtEl>
                                          <p:spTgt spid="53"/>
                                        </p:tgtEl>
                                        <p:attrNameLst>
                                          <p:attrName>ppt_y</p:attrName>
                                        </p:attrNameLst>
                                      </p:cBhvr>
                                      <p:tavLst>
                                        <p:tav tm="0">
                                          <p:val>
                                            <p:fltVal val="0.5"/>
                                          </p:val>
                                        </p:tav>
                                        <p:tav tm="100000">
                                          <p:val>
                                            <p:strVal val="#ppt_y"/>
                                          </p:val>
                                        </p:tav>
                                      </p:tavLst>
                                    </p:anim>
                                  </p:childTnLst>
                                </p:cTn>
                              </p:par>
                            </p:childTnLst>
                          </p:cTn>
                        </p:par>
                        <p:par>
                          <p:cTn id="36" fill="hold">
                            <p:stCondLst>
                              <p:cond delay="500"/>
                            </p:stCondLst>
                            <p:childTnLst>
                              <p:par>
                                <p:cTn id="37" presetID="53" presetClass="entr" presetSubtype="16" fill="hold" grpId="0" nodeType="afterEffect">
                                  <p:stCondLst>
                                    <p:cond delay="0"/>
                                  </p:stCondLst>
                                  <p:childTnLst>
                                    <p:set>
                                      <p:cBhvr>
                                        <p:cTn id="38" dur="1" fill="hold">
                                          <p:stCondLst>
                                            <p:cond delay="0"/>
                                          </p:stCondLst>
                                        </p:cTn>
                                        <p:tgtEl>
                                          <p:spTgt spid="93"/>
                                        </p:tgtEl>
                                        <p:attrNameLst>
                                          <p:attrName>style.visibility</p:attrName>
                                        </p:attrNameLst>
                                      </p:cBhvr>
                                      <p:to>
                                        <p:strVal val="visible"/>
                                      </p:to>
                                    </p:set>
                                    <p:anim calcmode="lin" valueType="num">
                                      <p:cBhvr>
                                        <p:cTn id="39" dur="500" fill="hold"/>
                                        <p:tgtEl>
                                          <p:spTgt spid="93"/>
                                        </p:tgtEl>
                                        <p:attrNameLst>
                                          <p:attrName>ppt_w</p:attrName>
                                        </p:attrNameLst>
                                      </p:cBhvr>
                                      <p:tavLst>
                                        <p:tav tm="0">
                                          <p:val>
                                            <p:fltVal val="0"/>
                                          </p:val>
                                        </p:tav>
                                        <p:tav tm="100000">
                                          <p:val>
                                            <p:strVal val="#ppt_w"/>
                                          </p:val>
                                        </p:tav>
                                      </p:tavLst>
                                    </p:anim>
                                    <p:anim calcmode="lin" valueType="num">
                                      <p:cBhvr>
                                        <p:cTn id="40" dur="500" fill="hold"/>
                                        <p:tgtEl>
                                          <p:spTgt spid="93"/>
                                        </p:tgtEl>
                                        <p:attrNameLst>
                                          <p:attrName>ppt_h</p:attrName>
                                        </p:attrNameLst>
                                      </p:cBhvr>
                                      <p:tavLst>
                                        <p:tav tm="0">
                                          <p:val>
                                            <p:fltVal val="0"/>
                                          </p:val>
                                        </p:tav>
                                        <p:tav tm="100000">
                                          <p:val>
                                            <p:strVal val="#ppt_h"/>
                                          </p:val>
                                        </p:tav>
                                      </p:tavLst>
                                    </p:anim>
                                    <p:animEffect transition="in" filter="fade">
                                      <p:cBhvr>
                                        <p:cTn id="41" dur="500"/>
                                        <p:tgtEl>
                                          <p:spTgt spid="93"/>
                                        </p:tgtEl>
                                      </p:cBhvr>
                                    </p:animEffect>
                                  </p:childTnLst>
                                </p:cTn>
                              </p:par>
                            </p:childTnLst>
                          </p:cTn>
                        </p:par>
                        <p:par>
                          <p:cTn id="42" fill="hold">
                            <p:stCondLst>
                              <p:cond delay="1000"/>
                            </p:stCondLst>
                            <p:childTnLst>
                              <p:par>
                                <p:cTn id="43" presetID="53" presetClass="entr" presetSubtype="16" fill="hold" grpId="0" nodeType="afterEffect">
                                  <p:stCondLst>
                                    <p:cond delay="0"/>
                                  </p:stCondLst>
                                  <p:childTnLst>
                                    <p:set>
                                      <p:cBhvr>
                                        <p:cTn id="44" dur="1" fill="hold">
                                          <p:stCondLst>
                                            <p:cond delay="0"/>
                                          </p:stCondLst>
                                        </p:cTn>
                                        <p:tgtEl>
                                          <p:spTgt spid="85"/>
                                        </p:tgtEl>
                                        <p:attrNameLst>
                                          <p:attrName>style.visibility</p:attrName>
                                        </p:attrNameLst>
                                      </p:cBhvr>
                                      <p:to>
                                        <p:strVal val="visible"/>
                                      </p:to>
                                    </p:set>
                                    <p:anim calcmode="lin" valueType="num">
                                      <p:cBhvr>
                                        <p:cTn id="45" dur="500" fill="hold"/>
                                        <p:tgtEl>
                                          <p:spTgt spid="85"/>
                                        </p:tgtEl>
                                        <p:attrNameLst>
                                          <p:attrName>ppt_w</p:attrName>
                                        </p:attrNameLst>
                                      </p:cBhvr>
                                      <p:tavLst>
                                        <p:tav tm="0">
                                          <p:val>
                                            <p:fltVal val="0"/>
                                          </p:val>
                                        </p:tav>
                                        <p:tav tm="100000">
                                          <p:val>
                                            <p:strVal val="#ppt_w"/>
                                          </p:val>
                                        </p:tav>
                                      </p:tavLst>
                                    </p:anim>
                                    <p:anim calcmode="lin" valueType="num">
                                      <p:cBhvr>
                                        <p:cTn id="46" dur="500" fill="hold"/>
                                        <p:tgtEl>
                                          <p:spTgt spid="85"/>
                                        </p:tgtEl>
                                        <p:attrNameLst>
                                          <p:attrName>ppt_h</p:attrName>
                                        </p:attrNameLst>
                                      </p:cBhvr>
                                      <p:tavLst>
                                        <p:tav tm="0">
                                          <p:val>
                                            <p:fltVal val="0"/>
                                          </p:val>
                                        </p:tav>
                                        <p:tav tm="100000">
                                          <p:val>
                                            <p:strVal val="#ppt_h"/>
                                          </p:val>
                                        </p:tav>
                                      </p:tavLst>
                                    </p:anim>
                                    <p:animEffect transition="in" filter="fade">
                                      <p:cBhvr>
                                        <p:cTn id="47" dur="500"/>
                                        <p:tgtEl>
                                          <p:spTgt spid="85"/>
                                        </p:tgtEl>
                                      </p:cBhvr>
                                    </p:animEffect>
                                  </p:childTnLst>
                                </p:cTn>
                              </p:par>
                            </p:childTnLst>
                          </p:cTn>
                        </p:par>
                        <p:par>
                          <p:cTn id="48" fill="hold">
                            <p:stCondLst>
                              <p:cond delay="1500"/>
                            </p:stCondLst>
                            <p:childTnLst>
                              <p:par>
                                <p:cTn id="49" presetID="53" presetClass="entr" presetSubtype="16" fill="hold" grpId="0" nodeType="afterEffect">
                                  <p:stCondLst>
                                    <p:cond delay="0"/>
                                  </p:stCondLst>
                                  <p:childTnLst>
                                    <p:set>
                                      <p:cBhvr>
                                        <p:cTn id="50" dur="1" fill="hold">
                                          <p:stCondLst>
                                            <p:cond delay="0"/>
                                          </p:stCondLst>
                                        </p:cTn>
                                        <p:tgtEl>
                                          <p:spTgt spid="89"/>
                                        </p:tgtEl>
                                        <p:attrNameLst>
                                          <p:attrName>style.visibility</p:attrName>
                                        </p:attrNameLst>
                                      </p:cBhvr>
                                      <p:to>
                                        <p:strVal val="visible"/>
                                      </p:to>
                                    </p:set>
                                    <p:anim calcmode="lin" valueType="num">
                                      <p:cBhvr>
                                        <p:cTn id="51" dur="500" fill="hold"/>
                                        <p:tgtEl>
                                          <p:spTgt spid="89"/>
                                        </p:tgtEl>
                                        <p:attrNameLst>
                                          <p:attrName>ppt_w</p:attrName>
                                        </p:attrNameLst>
                                      </p:cBhvr>
                                      <p:tavLst>
                                        <p:tav tm="0">
                                          <p:val>
                                            <p:fltVal val="0"/>
                                          </p:val>
                                        </p:tav>
                                        <p:tav tm="100000">
                                          <p:val>
                                            <p:strVal val="#ppt_w"/>
                                          </p:val>
                                        </p:tav>
                                      </p:tavLst>
                                    </p:anim>
                                    <p:anim calcmode="lin" valueType="num">
                                      <p:cBhvr>
                                        <p:cTn id="52" dur="500" fill="hold"/>
                                        <p:tgtEl>
                                          <p:spTgt spid="89"/>
                                        </p:tgtEl>
                                        <p:attrNameLst>
                                          <p:attrName>ppt_h</p:attrName>
                                        </p:attrNameLst>
                                      </p:cBhvr>
                                      <p:tavLst>
                                        <p:tav tm="0">
                                          <p:val>
                                            <p:fltVal val="0"/>
                                          </p:val>
                                        </p:tav>
                                        <p:tav tm="100000">
                                          <p:val>
                                            <p:strVal val="#ppt_h"/>
                                          </p:val>
                                        </p:tav>
                                      </p:tavLst>
                                    </p:anim>
                                    <p:animEffect transition="in" filter="fade">
                                      <p:cBhvr>
                                        <p:cTn id="53" dur="500"/>
                                        <p:tgtEl>
                                          <p:spTgt spid="89"/>
                                        </p:tgtEl>
                                      </p:cBhvr>
                                    </p:animEffect>
                                  </p:childTnLst>
                                </p:cTn>
                              </p:par>
                            </p:childTnLst>
                          </p:cTn>
                        </p:par>
                      </p:childTnLst>
                    </p:cTn>
                  </p:par>
                  <p:par>
                    <p:cTn id="54" fill="hold">
                      <p:stCondLst>
                        <p:cond delay="indefinite"/>
                      </p:stCondLst>
                      <p:childTnLst>
                        <p:par>
                          <p:cTn id="55" fill="hold">
                            <p:stCondLst>
                              <p:cond delay="0"/>
                            </p:stCondLst>
                            <p:childTnLst>
                              <p:par>
                                <p:cTn id="56" presetID="53" presetClass="entr" presetSubtype="528" fill="hold" nodeType="clickEffect">
                                  <p:stCondLst>
                                    <p:cond delay="0"/>
                                  </p:stCondLst>
                                  <p:childTnLst>
                                    <p:set>
                                      <p:cBhvr>
                                        <p:cTn id="57" dur="1" fill="hold">
                                          <p:stCondLst>
                                            <p:cond delay="0"/>
                                          </p:stCondLst>
                                        </p:cTn>
                                        <p:tgtEl>
                                          <p:spTgt spid="46"/>
                                        </p:tgtEl>
                                        <p:attrNameLst>
                                          <p:attrName>style.visibility</p:attrName>
                                        </p:attrNameLst>
                                      </p:cBhvr>
                                      <p:to>
                                        <p:strVal val="visible"/>
                                      </p:to>
                                    </p:set>
                                    <p:anim calcmode="lin" valueType="num">
                                      <p:cBhvr>
                                        <p:cTn id="58" dur="500" fill="hold"/>
                                        <p:tgtEl>
                                          <p:spTgt spid="46"/>
                                        </p:tgtEl>
                                        <p:attrNameLst>
                                          <p:attrName>ppt_w</p:attrName>
                                        </p:attrNameLst>
                                      </p:cBhvr>
                                      <p:tavLst>
                                        <p:tav tm="0">
                                          <p:val>
                                            <p:fltVal val="0"/>
                                          </p:val>
                                        </p:tav>
                                        <p:tav tm="100000">
                                          <p:val>
                                            <p:strVal val="#ppt_w"/>
                                          </p:val>
                                        </p:tav>
                                      </p:tavLst>
                                    </p:anim>
                                    <p:anim calcmode="lin" valueType="num">
                                      <p:cBhvr>
                                        <p:cTn id="59" dur="500" fill="hold"/>
                                        <p:tgtEl>
                                          <p:spTgt spid="46"/>
                                        </p:tgtEl>
                                        <p:attrNameLst>
                                          <p:attrName>ppt_h</p:attrName>
                                        </p:attrNameLst>
                                      </p:cBhvr>
                                      <p:tavLst>
                                        <p:tav tm="0">
                                          <p:val>
                                            <p:fltVal val="0"/>
                                          </p:val>
                                        </p:tav>
                                        <p:tav tm="100000">
                                          <p:val>
                                            <p:strVal val="#ppt_h"/>
                                          </p:val>
                                        </p:tav>
                                      </p:tavLst>
                                    </p:anim>
                                    <p:animEffect transition="in" filter="fade">
                                      <p:cBhvr>
                                        <p:cTn id="60" dur="500"/>
                                        <p:tgtEl>
                                          <p:spTgt spid="46"/>
                                        </p:tgtEl>
                                      </p:cBhvr>
                                    </p:animEffect>
                                    <p:anim calcmode="lin" valueType="num">
                                      <p:cBhvr>
                                        <p:cTn id="61" dur="500" fill="hold"/>
                                        <p:tgtEl>
                                          <p:spTgt spid="46"/>
                                        </p:tgtEl>
                                        <p:attrNameLst>
                                          <p:attrName>ppt_x</p:attrName>
                                        </p:attrNameLst>
                                      </p:cBhvr>
                                      <p:tavLst>
                                        <p:tav tm="0">
                                          <p:val>
                                            <p:fltVal val="0.5"/>
                                          </p:val>
                                        </p:tav>
                                        <p:tav tm="100000">
                                          <p:val>
                                            <p:strVal val="#ppt_x"/>
                                          </p:val>
                                        </p:tav>
                                      </p:tavLst>
                                    </p:anim>
                                    <p:anim calcmode="lin" valueType="num">
                                      <p:cBhvr>
                                        <p:cTn id="62" dur="500" fill="hold"/>
                                        <p:tgtEl>
                                          <p:spTgt spid="46"/>
                                        </p:tgtEl>
                                        <p:attrNameLst>
                                          <p:attrName>ppt_y</p:attrName>
                                        </p:attrNameLst>
                                      </p:cBhvr>
                                      <p:tavLst>
                                        <p:tav tm="0">
                                          <p:val>
                                            <p:fltVal val="0.5"/>
                                          </p:val>
                                        </p:tav>
                                        <p:tav tm="100000">
                                          <p:val>
                                            <p:strVal val="#ppt_y"/>
                                          </p:val>
                                        </p:tav>
                                      </p:tavLst>
                                    </p:anim>
                                  </p:childTnLst>
                                </p:cTn>
                              </p:par>
                            </p:childTnLst>
                          </p:cTn>
                        </p:par>
                        <p:par>
                          <p:cTn id="63" fill="hold">
                            <p:stCondLst>
                              <p:cond delay="500"/>
                            </p:stCondLst>
                            <p:childTnLst>
                              <p:par>
                                <p:cTn id="64" presetID="53" presetClass="entr" presetSubtype="16" fill="hold" grpId="0" nodeType="afterEffect">
                                  <p:stCondLst>
                                    <p:cond delay="0"/>
                                  </p:stCondLst>
                                  <p:childTnLst>
                                    <p:set>
                                      <p:cBhvr>
                                        <p:cTn id="65" dur="1" fill="hold">
                                          <p:stCondLst>
                                            <p:cond delay="0"/>
                                          </p:stCondLst>
                                        </p:cTn>
                                        <p:tgtEl>
                                          <p:spTgt spid="86"/>
                                        </p:tgtEl>
                                        <p:attrNameLst>
                                          <p:attrName>style.visibility</p:attrName>
                                        </p:attrNameLst>
                                      </p:cBhvr>
                                      <p:to>
                                        <p:strVal val="visible"/>
                                      </p:to>
                                    </p:set>
                                    <p:anim calcmode="lin" valueType="num">
                                      <p:cBhvr>
                                        <p:cTn id="66" dur="500" fill="hold"/>
                                        <p:tgtEl>
                                          <p:spTgt spid="86"/>
                                        </p:tgtEl>
                                        <p:attrNameLst>
                                          <p:attrName>ppt_w</p:attrName>
                                        </p:attrNameLst>
                                      </p:cBhvr>
                                      <p:tavLst>
                                        <p:tav tm="0">
                                          <p:val>
                                            <p:fltVal val="0"/>
                                          </p:val>
                                        </p:tav>
                                        <p:tav tm="100000">
                                          <p:val>
                                            <p:strVal val="#ppt_w"/>
                                          </p:val>
                                        </p:tav>
                                      </p:tavLst>
                                    </p:anim>
                                    <p:anim calcmode="lin" valueType="num">
                                      <p:cBhvr>
                                        <p:cTn id="67" dur="500" fill="hold"/>
                                        <p:tgtEl>
                                          <p:spTgt spid="86"/>
                                        </p:tgtEl>
                                        <p:attrNameLst>
                                          <p:attrName>ppt_h</p:attrName>
                                        </p:attrNameLst>
                                      </p:cBhvr>
                                      <p:tavLst>
                                        <p:tav tm="0">
                                          <p:val>
                                            <p:fltVal val="0"/>
                                          </p:val>
                                        </p:tav>
                                        <p:tav tm="100000">
                                          <p:val>
                                            <p:strVal val="#ppt_h"/>
                                          </p:val>
                                        </p:tav>
                                      </p:tavLst>
                                    </p:anim>
                                    <p:animEffect transition="in" filter="fade">
                                      <p:cBhvr>
                                        <p:cTn id="68" dur="500"/>
                                        <p:tgtEl>
                                          <p:spTgt spid="86"/>
                                        </p:tgtEl>
                                      </p:cBhvr>
                                    </p:animEffect>
                                  </p:childTnLst>
                                </p:cTn>
                              </p:par>
                            </p:childTnLst>
                          </p:cTn>
                        </p:par>
                        <p:par>
                          <p:cTn id="69" fill="hold">
                            <p:stCondLst>
                              <p:cond delay="1000"/>
                            </p:stCondLst>
                            <p:childTnLst>
                              <p:par>
                                <p:cTn id="70" presetID="53" presetClass="entr" presetSubtype="16" fill="hold" grpId="0" nodeType="afterEffect">
                                  <p:stCondLst>
                                    <p:cond delay="0"/>
                                  </p:stCondLst>
                                  <p:childTnLst>
                                    <p:set>
                                      <p:cBhvr>
                                        <p:cTn id="71" dur="1" fill="hold">
                                          <p:stCondLst>
                                            <p:cond delay="0"/>
                                          </p:stCondLst>
                                        </p:cTn>
                                        <p:tgtEl>
                                          <p:spTgt spid="94"/>
                                        </p:tgtEl>
                                        <p:attrNameLst>
                                          <p:attrName>style.visibility</p:attrName>
                                        </p:attrNameLst>
                                      </p:cBhvr>
                                      <p:to>
                                        <p:strVal val="visible"/>
                                      </p:to>
                                    </p:set>
                                    <p:anim calcmode="lin" valueType="num">
                                      <p:cBhvr>
                                        <p:cTn id="72" dur="500" fill="hold"/>
                                        <p:tgtEl>
                                          <p:spTgt spid="94"/>
                                        </p:tgtEl>
                                        <p:attrNameLst>
                                          <p:attrName>ppt_w</p:attrName>
                                        </p:attrNameLst>
                                      </p:cBhvr>
                                      <p:tavLst>
                                        <p:tav tm="0">
                                          <p:val>
                                            <p:fltVal val="0"/>
                                          </p:val>
                                        </p:tav>
                                        <p:tav tm="100000">
                                          <p:val>
                                            <p:strVal val="#ppt_w"/>
                                          </p:val>
                                        </p:tav>
                                      </p:tavLst>
                                    </p:anim>
                                    <p:anim calcmode="lin" valueType="num">
                                      <p:cBhvr>
                                        <p:cTn id="73" dur="500" fill="hold"/>
                                        <p:tgtEl>
                                          <p:spTgt spid="94"/>
                                        </p:tgtEl>
                                        <p:attrNameLst>
                                          <p:attrName>ppt_h</p:attrName>
                                        </p:attrNameLst>
                                      </p:cBhvr>
                                      <p:tavLst>
                                        <p:tav tm="0">
                                          <p:val>
                                            <p:fltVal val="0"/>
                                          </p:val>
                                        </p:tav>
                                        <p:tav tm="100000">
                                          <p:val>
                                            <p:strVal val="#ppt_h"/>
                                          </p:val>
                                        </p:tav>
                                      </p:tavLst>
                                    </p:anim>
                                    <p:animEffect transition="in" filter="fade">
                                      <p:cBhvr>
                                        <p:cTn id="74" dur="500"/>
                                        <p:tgtEl>
                                          <p:spTgt spid="94"/>
                                        </p:tgtEl>
                                      </p:cBhvr>
                                    </p:animEffect>
                                  </p:childTnLst>
                                </p:cTn>
                              </p:par>
                            </p:childTnLst>
                          </p:cTn>
                        </p:par>
                        <p:par>
                          <p:cTn id="75" fill="hold">
                            <p:stCondLst>
                              <p:cond delay="1500"/>
                            </p:stCondLst>
                            <p:childTnLst>
                              <p:par>
                                <p:cTn id="76" presetID="53" presetClass="entr" presetSubtype="16" fill="hold" grpId="0" nodeType="afterEffect">
                                  <p:stCondLst>
                                    <p:cond delay="0"/>
                                  </p:stCondLst>
                                  <p:childTnLst>
                                    <p:set>
                                      <p:cBhvr>
                                        <p:cTn id="77" dur="1" fill="hold">
                                          <p:stCondLst>
                                            <p:cond delay="0"/>
                                          </p:stCondLst>
                                        </p:cTn>
                                        <p:tgtEl>
                                          <p:spTgt spid="90"/>
                                        </p:tgtEl>
                                        <p:attrNameLst>
                                          <p:attrName>style.visibility</p:attrName>
                                        </p:attrNameLst>
                                      </p:cBhvr>
                                      <p:to>
                                        <p:strVal val="visible"/>
                                      </p:to>
                                    </p:set>
                                    <p:anim calcmode="lin" valueType="num">
                                      <p:cBhvr>
                                        <p:cTn id="78" dur="500" fill="hold"/>
                                        <p:tgtEl>
                                          <p:spTgt spid="90"/>
                                        </p:tgtEl>
                                        <p:attrNameLst>
                                          <p:attrName>ppt_w</p:attrName>
                                        </p:attrNameLst>
                                      </p:cBhvr>
                                      <p:tavLst>
                                        <p:tav tm="0">
                                          <p:val>
                                            <p:fltVal val="0"/>
                                          </p:val>
                                        </p:tav>
                                        <p:tav tm="100000">
                                          <p:val>
                                            <p:strVal val="#ppt_w"/>
                                          </p:val>
                                        </p:tav>
                                      </p:tavLst>
                                    </p:anim>
                                    <p:anim calcmode="lin" valueType="num">
                                      <p:cBhvr>
                                        <p:cTn id="79" dur="500" fill="hold"/>
                                        <p:tgtEl>
                                          <p:spTgt spid="90"/>
                                        </p:tgtEl>
                                        <p:attrNameLst>
                                          <p:attrName>ppt_h</p:attrName>
                                        </p:attrNameLst>
                                      </p:cBhvr>
                                      <p:tavLst>
                                        <p:tav tm="0">
                                          <p:val>
                                            <p:fltVal val="0"/>
                                          </p:val>
                                        </p:tav>
                                        <p:tav tm="100000">
                                          <p:val>
                                            <p:strVal val="#ppt_h"/>
                                          </p:val>
                                        </p:tav>
                                      </p:tavLst>
                                    </p:anim>
                                    <p:animEffect transition="in" filter="fade">
                                      <p:cBhvr>
                                        <p:cTn id="80" dur="500"/>
                                        <p:tgtEl>
                                          <p:spTgt spid="90"/>
                                        </p:tgtEl>
                                      </p:cBhvr>
                                    </p:animEffect>
                                  </p:childTnLst>
                                </p:cTn>
                              </p:par>
                            </p:childTnLst>
                          </p:cTn>
                        </p:par>
                      </p:childTnLst>
                    </p:cTn>
                  </p:par>
                  <p:par>
                    <p:cTn id="81" fill="hold">
                      <p:stCondLst>
                        <p:cond delay="indefinite"/>
                      </p:stCondLst>
                      <p:childTnLst>
                        <p:par>
                          <p:cTn id="82" fill="hold">
                            <p:stCondLst>
                              <p:cond delay="0"/>
                            </p:stCondLst>
                            <p:childTnLst>
                              <p:par>
                                <p:cTn id="83" presetID="53" presetClass="entr" presetSubtype="528" fill="hold" nodeType="clickEffect">
                                  <p:stCondLst>
                                    <p:cond delay="0"/>
                                  </p:stCondLst>
                                  <p:childTnLst>
                                    <p:set>
                                      <p:cBhvr>
                                        <p:cTn id="84" dur="1" fill="hold">
                                          <p:stCondLst>
                                            <p:cond delay="0"/>
                                          </p:stCondLst>
                                        </p:cTn>
                                        <p:tgtEl>
                                          <p:spTgt spid="33"/>
                                        </p:tgtEl>
                                        <p:attrNameLst>
                                          <p:attrName>style.visibility</p:attrName>
                                        </p:attrNameLst>
                                      </p:cBhvr>
                                      <p:to>
                                        <p:strVal val="visible"/>
                                      </p:to>
                                    </p:set>
                                    <p:anim calcmode="lin" valueType="num">
                                      <p:cBhvr>
                                        <p:cTn id="85" dur="500" fill="hold"/>
                                        <p:tgtEl>
                                          <p:spTgt spid="33"/>
                                        </p:tgtEl>
                                        <p:attrNameLst>
                                          <p:attrName>ppt_w</p:attrName>
                                        </p:attrNameLst>
                                      </p:cBhvr>
                                      <p:tavLst>
                                        <p:tav tm="0">
                                          <p:val>
                                            <p:fltVal val="0"/>
                                          </p:val>
                                        </p:tav>
                                        <p:tav tm="100000">
                                          <p:val>
                                            <p:strVal val="#ppt_w"/>
                                          </p:val>
                                        </p:tav>
                                      </p:tavLst>
                                    </p:anim>
                                    <p:anim calcmode="lin" valueType="num">
                                      <p:cBhvr>
                                        <p:cTn id="86" dur="500" fill="hold"/>
                                        <p:tgtEl>
                                          <p:spTgt spid="33"/>
                                        </p:tgtEl>
                                        <p:attrNameLst>
                                          <p:attrName>ppt_h</p:attrName>
                                        </p:attrNameLst>
                                      </p:cBhvr>
                                      <p:tavLst>
                                        <p:tav tm="0">
                                          <p:val>
                                            <p:fltVal val="0"/>
                                          </p:val>
                                        </p:tav>
                                        <p:tav tm="100000">
                                          <p:val>
                                            <p:strVal val="#ppt_h"/>
                                          </p:val>
                                        </p:tav>
                                      </p:tavLst>
                                    </p:anim>
                                    <p:animEffect transition="in" filter="fade">
                                      <p:cBhvr>
                                        <p:cTn id="87" dur="500"/>
                                        <p:tgtEl>
                                          <p:spTgt spid="33"/>
                                        </p:tgtEl>
                                      </p:cBhvr>
                                    </p:animEffect>
                                    <p:anim calcmode="lin" valueType="num">
                                      <p:cBhvr>
                                        <p:cTn id="88" dur="500" fill="hold"/>
                                        <p:tgtEl>
                                          <p:spTgt spid="33"/>
                                        </p:tgtEl>
                                        <p:attrNameLst>
                                          <p:attrName>ppt_x</p:attrName>
                                        </p:attrNameLst>
                                      </p:cBhvr>
                                      <p:tavLst>
                                        <p:tav tm="0">
                                          <p:val>
                                            <p:fltVal val="0.5"/>
                                          </p:val>
                                        </p:tav>
                                        <p:tav tm="100000">
                                          <p:val>
                                            <p:strVal val="#ppt_x"/>
                                          </p:val>
                                        </p:tav>
                                      </p:tavLst>
                                    </p:anim>
                                    <p:anim calcmode="lin" valueType="num">
                                      <p:cBhvr>
                                        <p:cTn id="89" dur="500" fill="hold"/>
                                        <p:tgtEl>
                                          <p:spTgt spid="33"/>
                                        </p:tgtEl>
                                        <p:attrNameLst>
                                          <p:attrName>ppt_y</p:attrName>
                                        </p:attrNameLst>
                                      </p:cBhvr>
                                      <p:tavLst>
                                        <p:tav tm="0">
                                          <p:val>
                                            <p:fltVal val="0.5"/>
                                          </p:val>
                                        </p:tav>
                                        <p:tav tm="100000">
                                          <p:val>
                                            <p:strVal val="#ppt_y"/>
                                          </p:val>
                                        </p:tav>
                                      </p:tavLst>
                                    </p:anim>
                                  </p:childTnLst>
                                </p:cTn>
                              </p:par>
                            </p:childTnLst>
                          </p:cTn>
                        </p:par>
                        <p:par>
                          <p:cTn id="90" fill="hold">
                            <p:stCondLst>
                              <p:cond delay="500"/>
                            </p:stCondLst>
                            <p:childTnLst>
                              <p:par>
                                <p:cTn id="91" presetID="53" presetClass="entr" presetSubtype="16" fill="hold" grpId="0" nodeType="afterEffect">
                                  <p:stCondLst>
                                    <p:cond delay="0"/>
                                  </p:stCondLst>
                                  <p:childTnLst>
                                    <p:set>
                                      <p:cBhvr>
                                        <p:cTn id="92" dur="1" fill="hold">
                                          <p:stCondLst>
                                            <p:cond delay="0"/>
                                          </p:stCondLst>
                                        </p:cTn>
                                        <p:tgtEl>
                                          <p:spTgt spid="87"/>
                                        </p:tgtEl>
                                        <p:attrNameLst>
                                          <p:attrName>style.visibility</p:attrName>
                                        </p:attrNameLst>
                                      </p:cBhvr>
                                      <p:to>
                                        <p:strVal val="visible"/>
                                      </p:to>
                                    </p:set>
                                    <p:anim calcmode="lin" valueType="num">
                                      <p:cBhvr>
                                        <p:cTn id="93" dur="500" fill="hold"/>
                                        <p:tgtEl>
                                          <p:spTgt spid="87"/>
                                        </p:tgtEl>
                                        <p:attrNameLst>
                                          <p:attrName>ppt_w</p:attrName>
                                        </p:attrNameLst>
                                      </p:cBhvr>
                                      <p:tavLst>
                                        <p:tav tm="0">
                                          <p:val>
                                            <p:fltVal val="0"/>
                                          </p:val>
                                        </p:tav>
                                        <p:tav tm="100000">
                                          <p:val>
                                            <p:strVal val="#ppt_w"/>
                                          </p:val>
                                        </p:tav>
                                      </p:tavLst>
                                    </p:anim>
                                    <p:anim calcmode="lin" valueType="num">
                                      <p:cBhvr>
                                        <p:cTn id="94" dur="500" fill="hold"/>
                                        <p:tgtEl>
                                          <p:spTgt spid="87"/>
                                        </p:tgtEl>
                                        <p:attrNameLst>
                                          <p:attrName>ppt_h</p:attrName>
                                        </p:attrNameLst>
                                      </p:cBhvr>
                                      <p:tavLst>
                                        <p:tav tm="0">
                                          <p:val>
                                            <p:fltVal val="0"/>
                                          </p:val>
                                        </p:tav>
                                        <p:tav tm="100000">
                                          <p:val>
                                            <p:strVal val="#ppt_h"/>
                                          </p:val>
                                        </p:tav>
                                      </p:tavLst>
                                    </p:anim>
                                    <p:animEffect transition="in" filter="fade">
                                      <p:cBhvr>
                                        <p:cTn id="95" dur="500"/>
                                        <p:tgtEl>
                                          <p:spTgt spid="87"/>
                                        </p:tgtEl>
                                      </p:cBhvr>
                                    </p:animEffect>
                                  </p:childTnLst>
                                </p:cTn>
                              </p:par>
                            </p:childTnLst>
                          </p:cTn>
                        </p:par>
                        <p:par>
                          <p:cTn id="96" fill="hold">
                            <p:stCondLst>
                              <p:cond delay="1000"/>
                            </p:stCondLst>
                            <p:childTnLst>
                              <p:par>
                                <p:cTn id="97" presetID="53" presetClass="entr" presetSubtype="16" fill="hold" grpId="0" nodeType="afterEffect">
                                  <p:stCondLst>
                                    <p:cond delay="0"/>
                                  </p:stCondLst>
                                  <p:childTnLst>
                                    <p:set>
                                      <p:cBhvr>
                                        <p:cTn id="98" dur="1" fill="hold">
                                          <p:stCondLst>
                                            <p:cond delay="0"/>
                                          </p:stCondLst>
                                        </p:cTn>
                                        <p:tgtEl>
                                          <p:spTgt spid="91"/>
                                        </p:tgtEl>
                                        <p:attrNameLst>
                                          <p:attrName>style.visibility</p:attrName>
                                        </p:attrNameLst>
                                      </p:cBhvr>
                                      <p:to>
                                        <p:strVal val="visible"/>
                                      </p:to>
                                    </p:set>
                                    <p:anim calcmode="lin" valueType="num">
                                      <p:cBhvr>
                                        <p:cTn id="99" dur="500" fill="hold"/>
                                        <p:tgtEl>
                                          <p:spTgt spid="91"/>
                                        </p:tgtEl>
                                        <p:attrNameLst>
                                          <p:attrName>ppt_w</p:attrName>
                                        </p:attrNameLst>
                                      </p:cBhvr>
                                      <p:tavLst>
                                        <p:tav tm="0">
                                          <p:val>
                                            <p:fltVal val="0"/>
                                          </p:val>
                                        </p:tav>
                                        <p:tav tm="100000">
                                          <p:val>
                                            <p:strVal val="#ppt_w"/>
                                          </p:val>
                                        </p:tav>
                                      </p:tavLst>
                                    </p:anim>
                                    <p:anim calcmode="lin" valueType="num">
                                      <p:cBhvr>
                                        <p:cTn id="100" dur="500" fill="hold"/>
                                        <p:tgtEl>
                                          <p:spTgt spid="91"/>
                                        </p:tgtEl>
                                        <p:attrNameLst>
                                          <p:attrName>ppt_h</p:attrName>
                                        </p:attrNameLst>
                                      </p:cBhvr>
                                      <p:tavLst>
                                        <p:tav tm="0">
                                          <p:val>
                                            <p:fltVal val="0"/>
                                          </p:val>
                                        </p:tav>
                                        <p:tav tm="100000">
                                          <p:val>
                                            <p:strVal val="#ppt_h"/>
                                          </p:val>
                                        </p:tav>
                                      </p:tavLst>
                                    </p:anim>
                                    <p:animEffect transition="in" filter="fade">
                                      <p:cBhvr>
                                        <p:cTn id="101" dur="500"/>
                                        <p:tgtEl>
                                          <p:spTgt spid="91"/>
                                        </p:tgtEl>
                                      </p:cBhvr>
                                    </p:animEffect>
                                  </p:childTnLst>
                                </p:cTn>
                              </p:par>
                            </p:childTnLst>
                          </p:cTn>
                        </p:par>
                        <p:par>
                          <p:cTn id="102" fill="hold">
                            <p:stCondLst>
                              <p:cond delay="1500"/>
                            </p:stCondLst>
                            <p:childTnLst>
                              <p:par>
                                <p:cTn id="103" presetID="53" presetClass="entr" presetSubtype="16" fill="hold" grpId="0" nodeType="afterEffect">
                                  <p:stCondLst>
                                    <p:cond delay="0"/>
                                  </p:stCondLst>
                                  <p:childTnLst>
                                    <p:set>
                                      <p:cBhvr>
                                        <p:cTn id="104" dur="1" fill="hold">
                                          <p:stCondLst>
                                            <p:cond delay="0"/>
                                          </p:stCondLst>
                                        </p:cTn>
                                        <p:tgtEl>
                                          <p:spTgt spid="96"/>
                                        </p:tgtEl>
                                        <p:attrNameLst>
                                          <p:attrName>style.visibility</p:attrName>
                                        </p:attrNameLst>
                                      </p:cBhvr>
                                      <p:to>
                                        <p:strVal val="visible"/>
                                      </p:to>
                                    </p:set>
                                    <p:anim calcmode="lin" valueType="num">
                                      <p:cBhvr>
                                        <p:cTn id="105" dur="500" fill="hold"/>
                                        <p:tgtEl>
                                          <p:spTgt spid="96"/>
                                        </p:tgtEl>
                                        <p:attrNameLst>
                                          <p:attrName>ppt_w</p:attrName>
                                        </p:attrNameLst>
                                      </p:cBhvr>
                                      <p:tavLst>
                                        <p:tav tm="0">
                                          <p:val>
                                            <p:fltVal val="0"/>
                                          </p:val>
                                        </p:tav>
                                        <p:tav tm="100000">
                                          <p:val>
                                            <p:strVal val="#ppt_w"/>
                                          </p:val>
                                        </p:tav>
                                      </p:tavLst>
                                    </p:anim>
                                    <p:anim calcmode="lin" valueType="num">
                                      <p:cBhvr>
                                        <p:cTn id="106" dur="500" fill="hold"/>
                                        <p:tgtEl>
                                          <p:spTgt spid="96"/>
                                        </p:tgtEl>
                                        <p:attrNameLst>
                                          <p:attrName>ppt_h</p:attrName>
                                        </p:attrNameLst>
                                      </p:cBhvr>
                                      <p:tavLst>
                                        <p:tav tm="0">
                                          <p:val>
                                            <p:fltVal val="0"/>
                                          </p:val>
                                        </p:tav>
                                        <p:tav tm="100000">
                                          <p:val>
                                            <p:strVal val="#ppt_h"/>
                                          </p:val>
                                        </p:tav>
                                      </p:tavLst>
                                    </p:anim>
                                    <p:animEffect transition="in" filter="fade">
                                      <p:cBhvr>
                                        <p:cTn id="107" dur="500"/>
                                        <p:tgtEl>
                                          <p:spTgt spid="96"/>
                                        </p:tgtEl>
                                      </p:cBhvr>
                                    </p:animEffect>
                                  </p:childTnLst>
                                </p:cTn>
                              </p:par>
                            </p:childTnLst>
                          </p:cTn>
                        </p:par>
                      </p:childTnLst>
                    </p:cTn>
                  </p:par>
                  <p:par>
                    <p:cTn id="108" fill="hold">
                      <p:stCondLst>
                        <p:cond delay="indefinite"/>
                      </p:stCondLst>
                      <p:childTnLst>
                        <p:par>
                          <p:cTn id="109" fill="hold">
                            <p:stCondLst>
                              <p:cond delay="0"/>
                            </p:stCondLst>
                            <p:childTnLst>
                              <p:par>
                                <p:cTn id="110" presetID="53" presetClass="entr" presetSubtype="528" fill="hold" nodeType="clickEffect">
                                  <p:stCondLst>
                                    <p:cond delay="0"/>
                                  </p:stCondLst>
                                  <p:childTnLst>
                                    <p:set>
                                      <p:cBhvr>
                                        <p:cTn id="111" dur="1" fill="hold">
                                          <p:stCondLst>
                                            <p:cond delay="0"/>
                                          </p:stCondLst>
                                        </p:cTn>
                                        <p:tgtEl>
                                          <p:spTgt spid="41"/>
                                        </p:tgtEl>
                                        <p:attrNameLst>
                                          <p:attrName>style.visibility</p:attrName>
                                        </p:attrNameLst>
                                      </p:cBhvr>
                                      <p:to>
                                        <p:strVal val="visible"/>
                                      </p:to>
                                    </p:set>
                                    <p:anim calcmode="lin" valueType="num">
                                      <p:cBhvr>
                                        <p:cTn id="112" dur="500" fill="hold"/>
                                        <p:tgtEl>
                                          <p:spTgt spid="41"/>
                                        </p:tgtEl>
                                        <p:attrNameLst>
                                          <p:attrName>ppt_w</p:attrName>
                                        </p:attrNameLst>
                                      </p:cBhvr>
                                      <p:tavLst>
                                        <p:tav tm="0">
                                          <p:val>
                                            <p:fltVal val="0"/>
                                          </p:val>
                                        </p:tav>
                                        <p:tav tm="100000">
                                          <p:val>
                                            <p:strVal val="#ppt_w"/>
                                          </p:val>
                                        </p:tav>
                                      </p:tavLst>
                                    </p:anim>
                                    <p:anim calcmode="lin" valueType="num">
                                      <p:cBhvr>
                                        <p:cTn id="113" dur="500" fill="hold"/>
                                        <p:tgtEl>
                                          <p:spTgt spid="41"/>
                                        </p:tgtEl>
                                        <p:attrNameLst>
                                          <p:attrName>ppt_h</p:attrName>
                                        </p:attrNameLst>
                                      </p:cBhvr>
                                      <p:tavLst>
                                        <p:tav tm="0">
                                          <p:val>
                                            <p:fltVal val="0"/>
                                          </p:val>
                                        </p:tav>
                                        <p:tav tm="100000">
                                          <p:val>
                                            <p:strVal val="#ppt_h"/>
                                          </p:val>
                                        </p:tav>
                                      </p:tavLst>
                                    </p:anim>
                                    <p:animEffect transition="in" filter="fade">
                                      <p:cBhvr>
                                        <p:cTn id="114" dur="500"/>
                                        <p:tgtEl>
                                          <p:spTgt spid="41"/>
                                        </p:tgtEl>
                                      </p:cBhvr>
                                    </p:animEffect>
                                    <p:anim calcmode="lin" valueType="num">
                                      <p:cBhvr>
                                        <p:cTn id="115" dur="500" fill="hold"/>
                                        <p:tgtEl>
                                          <p:spTgt spid="41"/>
                                        </p:tgtEl>
                                        <p:attrNameLst>
                                          <p:attrName>ppt_x</p:attrName>
                                        </p:attrNameLst>
                                      </p:cBhvr>
                                      <p:tavLst>
                                        <p:tav tm="0">
                                          <p:val>
                                            <p:fltVal val="0.5"/>
                                          </p:val>
                                        </p:tav>
                                        <p:tav tm="100000">
                                          <p:val>
                                            <p:strVal val="#ppt_x"/>
                                          </p:val>
                                        </p:tav>
                                      </p:tavLst>
                                    </p:anim>
                                    <p:anim calcmode="lin" valueType="num">
                                      <p:cBhvr>
                                        <p:cTn id="116" dur="500" fill="hold"/>
                                        <p:tgtEl>
                                          <p:spTgt spid="41"/>
                                        </p:tgtEl>
                                        <p:attrNameLst>
                                          <p:attrName>ppt_y</p:attrName>
                                        </p:attrNameLst>
                                      </p:cBhvr>
                                      <p:tavLst>
                                        <p:tav tm="0">
                                          <p:val>
                                            <p:fltVal val="0.5"/>
                                          </p:val>
                                        </p:tav>
                                        <p:tav tm="100000">
                                          <p:val>
                                            <p:strVal val="#ppt_y"/>
                                          </p:val>
                                        </p:tav>
                                      </p:tavLst>
                                    </p:anim>
                                  </p:childTnLst>
                                </p:cTn>
                              </p:par>
                            </p:childTnLst>
                          </p:cTn>
                        </p:par>
                        <p:par>
                          <p:cTn id="117" fill="hold">
                            <p:stCondLst>
                              <p:cond delay="500"/>
                            </p:stCondLst>
                            <p:childTnLst>
                              <p:par>
                                <p:cTn id="118" presetID="53" presetClass="entr" presetSubtype="16" fill="hold" grpId="0" nodeType="afterEffect">
                                  <p:stCondLst>
                                    <p:cond delay="0"/>
                                  </p:stCondLst>
                                  <p:childTnLst>
                                    <p:set>
                                      <p:cBhvr>
                                        <p:cTn id="119" dur="1" fill="hold">
                                          <p:stCondLst>
                                            <p:cond delay="0"/>
                                          </p:stCondLst>
                                        </p:cTn>
                                        <p:tgtEl>
                                          <p:spTgt spid="88"/>
                                        </p:tgtEl>
                                        <p:attrNameLst>
                                          <p:attrName>style.visibility</p:attrName>
                                        </p:attrNameLst>
                                      </p:cBhvr>
                                      <p:to>
                                        <p:strVal val="visible"/>
                                      </p:to>
                                    </p:set>
                                    <p:anim calcmode="lin" valueType="num">
                                      <p:cBhvr>
                                        <p:cTn id="120" dur="500" fill="hold"/>
                                        <p:tgtEl>
                                          <p:spTgt spid="88"/>
                                        </p:tgtEl>
                                        <p:attrNameLst>
                                          <p:attrName>ppt_w</p:attrName>
                                        </p:attrNameLst>
                                      </p:cBhvr>
                                      <p:tavLst>
                                        <p:tav tm="0">
                                          <p:val>
                                            <p:fltVal val="0"/>
                                          </p:val>
                                        </p:tav>
                                        <p:tav tm="100000">
                                          <p:val>
                                            <p:strVal val="#ppt_w"/>
                                          </p:val>
                                        </p:tav>
                                      </p:tavLst>
                                    </p:anim>
                                    <p:anim calcmode="lin" valueType="num">
                                      <p:cBhvr>
                                        <p:cTn id="121" dur="500" fill="hold"/>
                                        <p:tgtEl>
                                          <p:spTgt spid="88"/>
                                        </p:tgtEl>
                                        <p:attrNameLst>
                                          <p:attrName>ppt_h</p:attrName>
                                        </p:attrNameLst>
                                      </p:cBhvr>
                                      <p:tavLst>
                                        <p:tav tm="0">
                                          <p:val>
                                            <p:fltVal val="0"/>
                                          </p:val>
                                        </p:tav>
                                        <p:tav tm="100000">
                                          <p:val>
                                            <p:strVal val="#ppt_h"/>
                                          </p:val>
                                        </p:tav>
                                      </p:tavLst>
                                    </p:anim>
                                    <p:animEffect transition="in" filter="fade">
                                      <p:cBhvr>
                                        <p:cTn id="122" dur="500"/>
                                        <p:tgtEl>
                                          <p:spTgt spid="88"/>
                                        </p:tgtEl>
                                      </p:cBhvr>
                                    </p:animEffect>
                                  </p:childTnLst>
                                </p:cTn>
                              </p:par>
                            </p:childTnLst>
                          </p:cTn>
                        </p:par>
                        <p:par>
                          <p:cTn id="123" fill="hold">
                            <p:stCondLst>
                              <p:cond delay="1000"/>
                            </p:stCondLst>
                            <p:childTnLst>
                              <p:par>
                                <p:cTn id="124" presetID="53" presetClass="entr" presetSubtype="16" fill="hold" grpId="0" nodeType="afterEffect">
                                  <p:stCondLst>
                                    <p:cond delay="0"/>
                                  </p:stCondLst>
                                  <p:childTnLst>
                                    <p:set>
                                      <p:cBhvr>
                                        <p:cTn id="125" dur="1" fill="hold">
                                          <p:stCondLst>
                                            <p:cond delay="0"/>
                                          </p:stCondLst>
                                        </p:cTn>
                                        <p:tgtEl>
                                          <p:spTgt spid="92"/>
                                        </p:tgtEl>
                                        <p:attrNameLst>
                                          <p:attrName>style.visibility</p:attrName>
                                        </p:attrNameLst>
                                      </p:cBhvr>
                                      <p:to>
                                        <p:strVal val="visible"/>
                                      </p:to>
                                    </p:set>
                                    <p:anim calcmode="lin" valueType="num">
                                      <p:cBhvr>
                                        <p:cTn id="126" dur="500" fill="hold"/>
                                        <p:tgtEl>
                                          <p:spTgt spid="92"/>
                                        </p:tgtEl>
                                        <p:attrNameLst>
                                          <p:attrName>ppt_w</p:attrName>
                                        </p:attrNameLst>
                                      </p:cBhvr>
                                      <p:tavLst>
                                        <p:tav tm="0">
                                          <p:val>
                                            <p:fltVal val="0"/>
                                          </p:val>
                                        </p:tav>
                                        <p:tav tm="100000">
                                          <p:val>
                                            <p:strVal val="#ppt_w"/>
                                          </p:val>
                                        </p:tav>
                                      </p:tavLst>
                                    </p:anim>
                                    <p:anim calcmode="lin" valueType="num">
                                      <p:cBhvr>
                                        <p:cTn id="127" dur="500" fill="hold"/>
                                        <p:tgtEl>
                                          <p:spTgt spid="92"/>
                                        </p:tgtEl>
                                        <p:attrNameLst>
                                          <p:attrName>ppt_h</p:attrName>
                                        </p:attrNameLst>
                                      </p:cBhvr>
                                      <p:tavLst>
                                        <p:tav tm="0">
                                          <p:val>
                                            <p:fltVal val="0"/>
                                          </p:val>
                                        </p:tav>
                                        <p:tav tm="100000">
                                          <p:val>
                                            <p:strVal val="#ppt_h"/>
                                          </p:val>
                                        </p:tav>
                                      </p:tavLst>
                                    </p:anim>
                                    <p:animEffect transition="in" filter="fade">
                                      <p:cBhvr>
                                        <p:cTn id="128" dur="500"/>
                                        <p:tgtEl>
                                          <p:spTgt spid="92"/>
                                        </p:tgtEl>
                                      </p:cBhvr>
                                    </p:animEffect>
                                  </p:childTnLst>
                                </p:cTn>
                              </p:par>
                            </p:childTnLst>
                          </p:cTn>
                        </p:par>
                        <p:par>
                          <p:cTn id="129" fill="hold">
                            <p:stCondLst>
                              <p:cond delay="1500"/>
                            </p:stCondLst>
                            <p:childTnLst>
                              <p:par>
                                <p:cTn id="130" presetID="53" presetClass="entr" presetSubtype="16" fill="hold" grpId="0" nodeType="afterEffect">
                                  <p:stCondLst>
                                    <p:cond delay="0"/>
                                  </p:stCondLst>
                                  <p:childTnLst>
                                    <p:set>
                                      <p:cBhvr>
                                        <p:cTn id="131" dur="1" fill="hold">
                                          <p:stCondLst>
                                            <p:cond delay="0"/>
                                          </p:stCondLst>
                                        </p:cTn>
                                        <p:tgtEl>
                                          <p:spTgt spid="95"/>
                                        </p:tgtEl>
                                        <p:attrNameLst>
                                          <p:attrName>style.visibility</p:attrName>
                                        </p:attrNameLst>
                                      </p:cBhvr>
                                      <p:to>
                                        <p:strVal val="visible"/>
                                      </p:to>
                                    </p:set>
                                    <p:anim calcmode="lin" valueType="num">
                                      <p:cBhvr>
                                        <p:cTn id="132" dur="500" fill="hold"/>
                                        <p:tgtEl>
                                          <p:spTgt spid="95"/>
                                        </p:tgtEl>
                                        <p:attrNameLst>
                                          <p:attrName>ppt_w</p:attrName>
                                        </p:attrNameLst>
                                      </p:cBhvr>
                                      <p:tavLst>
                                        <p:tav tm="0">
                                          <p:val>
                                            <p:fltVal val="0"/>
                                          </p:val>
                                        </p:tav>
                                        <p:tav tm="100000">
                                          <p:val>
                                            <p:strVal val="#ppt_w"/>
                                          </p:val>
                                        </p:tav>
                                      </p:tavLst>
                                    </p:anim>
                                    <p:anim calcmode="lin" valueType="num">
                                      <p:cBhvr>
                                        <p:cTn id="133" dur="500" fill="hold"/>
                                        <p:tgtEl>
                                          <p:spTgt spid="95"/>
                                        </p:tgtEl>
                                        <p:attrNameLst>
                                          <p:attrName>ppt_h</p:attrName>
                                        </p:attrNameLst>
                                      </p:cBhvr>
                                      <p:tavLst>
                                        <p:tav tm="0">
                                          <p:val>
                                            <p:fltVal val="0"/>
                                          </p:val>
                                        </p:tav>
                                        <p:tav tm="100000">
                                          <p:val>
                                            <p:strVal val="#ppt_h"/>
                                          </p:val>
                                        </p:tav>
                                      </p:tavLst>
                                    </p:anim>
                                    <p:animEffect transition="in" filter="fade">
                                      <p:cBhvr>
                                        <p:cTn id="134"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5" grpId="0"/>
      <p:bldP spid="86" grpId="0"/>
      <p:bldP spid="87" grpId="0"/>
      <p:bldP spid="88" grpId="0"/>
      <p:bldP spid="3" grpId="0"/>
      <p:bldP spid="89" grpId="0"/>
      <p:bldP spid="90" grpId="0"/>
      <p:bldP spid="91" grpId="0"/>
      <p:bldP spid="92" grpId="0"/>
      <p:bldP spid="4" grpId="0"/>
      <p:bldP spid="93" grpId="0"/>
      <p:bldP spid="94" grpId="0"/>
      <p:bldP spid="95" grpId="0"/>
      <p:bldP spid="9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p:cNvSpPr/>
          <p:nvPr/>
        </p:nvSpPr>
        <p:spPr>
          <a:xfrm>
            <a:off x="1789009" y="2292261"/>
            <a:ext cx="419100" cy="41910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7" name="TextBox 36"/>
          <p:cNvSpPr txBox="1">
            <a:spLocks noChangeArrowheads="1"/>
          </p:cNvSpPr>
          <p:nvPr/>
        </p:nvSpPr>
        <p:spPr bwMode="auto">
          <a:xfrm>
            <a:off x="1735034" y="2331948"/>
            <a:ext cx="527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zh-CN" sz="1600" dirty="0">
                <a:solidFill>
                  <a:schemeClr val="bg1"/>
                </a:solidFill>
                <a:latin typeface="+mn-lt"/>
                <a:cs typeface="+mn-ea"/>
                <a:sym typeface="+mn-lt"/>
              </a:rPr>
              <a:t>02</a:t>
            </a:r>
          </a:p>
        </p:txBody>
      </p:sp>
      <p:sp>
        <p:nvSpPr>
          <p:cNvPr id="54" name="TextBox 53"/>
          <p:cNvSpPr txBox="1"/>
          <p:nvPr/>
        </p:nvSpPr>
        <p:spPr>
          <a:xfrm>
            <a:off x="1269207" y="401158"/>
            <a:ext cx="3536950" cy="446088"/>
          </a:xfrm>
          <a:prstGeom prst="rect">
            <a:avLst/>
          </a:prstGeom>
          <a:noFill/>
        </p:spPr>
        <p:txBody>
          <a:bodyPr>
            <a:spAutoFit/>
          </a:bodyPr>
          <a:lstStyle/>
          <a:p>
            <a:pPr>
              <a:defRPr/>
            </a:pPr>
            <a:r>
              <a:rPr lang="zh-CN" altLang="en-US" sz="2200" dirty="0">
                <a:cs typeface="+mn-ea"/>
                <a:sym typeface="+mn-lt"/>
              </a:rPr>
              <a:t>演示流程</a:t>
            </a:r>
            <a:endParaRPr lang="en-US" sz="2200" dirty="0">
              <a:cs typeface="+mn-ea"/>
              <a:sym typeface="+mn-lt"/>
            </a:endParaRPr>
          </a:p>
        </p:txBody>
      </p:sp>
      <p:sp>
        <p:nvSpPr>
          <p:cNvPr id="14" name="Oval 33"/>
          <p:cNvSpPr/>
          <p:nvPr/>
        </p:nvSpPr>
        <p:spPr>
          <a:xfrm>
            <a:off x="1789009" y="3131628"/>
            <a:ext cx="419100" cy="41910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15" name="TextBox 36"/>
          <p:cNvSpPr txBox="1">
            <a:spLocks noChangeArrowheads="1"/>
          </p:cNvSpPr>
          <p:nvPr/>
        </p:nvSpPr>
        <p:spPr bwMode="auto">
          <a:xfrm>
            <a:off x="1735034" y="3171315"/>
            <a:ext cx="527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zh-CN" sz="1600" dirty="0">
                <a:solidFill>
                  <a:schemeClr val="bg1"/>
                </a:solidFill>
                <a:latin typeface="+mn-lt"/>
                <a:cs typeface="+mn-ea"/>
                <a:sym typeface="+mn-lt"/>
              </a:rPr>
              <a:t>03</a:t>
            </a:r>
          </a:p>
        </p:txBody>
      </p:sp>
      <p:sp>
        <p:nvSpPr>
          <p:cNvPr id="16" name="Oval 33"/>
          <p:cNvSpPr/>
          <p:nvPr/>
        </p:nvSpPr>
        <p:spPr>
          <a:xfrm>
            <a:off x="1789009" y="1451306"/>
            <a:ext cx="419100" cy="41910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17" name="TextBox 36"/>
          <p:cNvSpPr txBox="1">
            <a:spLocks noChangeArrowheads="1"/>
          </p:cNvSpPr>
          <p:nvPr/>
        </p:nvSpPr>
        <p:spPr bwMode="auto">
          <a:xfrm>
            <a:off x="1735034" y="1490993"/>
            <a:ext cx="527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zh-CN" sz="1600" dirty="0">
                <a:solidFill>
                  <a:schemeClr val="bg1"/>
                </a:solidFill>
                <a:latin typeface="+mn-lt"/>
                <a:cs typeface="+mn-ea"/>
                <a:sym typeface="+mn-lt"/>
              </a:rPr>
              <a:t>01</a:t>
            </a:r>
          </a:p>
        </p:txBody>
      </p:sp>
      <p:sp>
        <p:nvSpPr>
          <p:cNvPr id="18" name="Oval 33"/>
          <p:cNvSpPr/>
          <p:nvPr/>
        </p:nvSpPr>
        <p:spPr>
          <a:xfrm>
            <a:off x="1789009" y="3929720"/>
            <a:ext cx="419100" cy="41910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19" name="TextBox 36"/>
          <p:cNvSpPr txBox="1">
            <a:spLocks noChangeArrowheads="1"/>
          </p:cNvSpPr>
          <p:nvPr/>
        </p:nvSpPr>
        <p:spPr bwMode="auto">
          <a:xfrm>
            <a:off x="1735034" y="3969407"/>
            <a:ext cx="527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zh-CN" sz="1600" dirty="0">
                <a:solidFill>
                  <a:schemeClr val="bg1"/>
                </a:solidFill>
                <a:latin typeface="+mn-lt"/>
                <a:cs typeface="+mn-ea"/>
                <a:sym typeface="+mn-lt"/>
              </a:rPr>
              <a:t>04</a:t>
            </a:r>
          </a:p>
        </p:txBody>
      </p:sp>
      <p:sp>
        <p:nvSpPr>
          <p:cNvPr id="3" name="矩形 2"/>
          <p:cNvSpPr/>
          <p:nvPr/>
        </p:nvSpPr>
        <p:spPr>
          <a:xfrm>
            <a:off x="2562045" y="1451262"/>
            <a:ext cx="5727940" cy="417600"/>
          </a:xfrm>
          <a:prstGeom prst="rect">
            <a:avLst/>
          </a:prstGeom>
          <a:solidFill>
            <a:schemeClr val="accent5">
              <a:lumMod val="40000"/>
              <a:lumOff val="60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zh-CN" altLang="en-US" dirty="0"/>
              <a:t>安装运行所需的库</a:t>
            </a:r>
          </a:p>
        </p:txBody>
      </p:sp>
      <p:sp>
        <p:nvSpPr>
          <p:cNvPr id="21" name="矩形 20"/>
          <p:cNvSpPr/>
          <p:nvPr/>
        </p:nvSpPr>
        <p:spPr>
          <a:xfrm>
            <a:off x="2562045" y="2293761"/>
            <a:ext cx="5727940" cy="417600"/>
          </a:xfrm>
          <a:prstGeom prst="rect">
            <a:avLst/>
          </a:prstGeom>
          <a:solidFill>
            <a:schemeClr val="accent5">
              <a:lumMod val="40000"/>
              <a:lumOff val="60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zh-CN" altLang="en-US" dirty="0"/>
              <a:t>打开命令提示符</a:t>
            </a:r>
          </a:p>
        </p:txBody>
      </p:sp>
      <p:sp>
        <p:nvSpPr>
          <p:cNvPr id="22" name="矩形 21"/>
          <p:cNvSpPr/>
          <p:nvPr/>
        </p:nvSpPr>
        <p:spPr>
          <a:xfrm>
            <a:off x="2562045" y="3133128"/>
            <a:ext cx="5727940" cy="417600"/>
          </a:xfrm>
          <a:prstGeom prst="rect">
            <a:avLst/>
          </a:prstGeom>
          <a:solidFill>
            <a:schemeClr val="accent5">
              <a:lumMod val="40000"/>
              <a:lumOff val="60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zh-CN" altLang="en-US" dirty="0"/>
              <a:t>输入运行指令</a:t>
            </a:r>
          </a:p>
        </p:txBody>
      </p:sp>
      <p:sp>
        <p:nvSpPr>
          <p:cNvPr id="26" name="矩形 25"/>
          <p:cNvSpPr/>
          <p:nvPr/>
        </p:nvSpPr>
        <p:spPr>
          <a:xfrm>
            <a:off x="2562045" y="3931220"/>
            <a:ext cx="5727940" cy="417600"/>
          </a:xfrm>
          <a:prstGeom prst="rect">
            <a:avLst/>
          </a:prstGeom>
          <a:solidFill>
            <a:schemeClr val="accent5">
              <a:lumMod val="40000"/>
              <a:lumOff val="60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zh-CN" altLang="en-US" dirty="0"/>
              <a:t>相信爱和等待</a:t>
            </a:r>
          </a:p>
        </p:txBody>
      </p:sp>
      <p:sp>
        <p:nvSpPr>
          <p:cNvPr id="4" name="矩形 3"/>
          <p:cNvSpPr/>
          <p:nvPr/>
        </p:nvSpPr>
        <p:spPr>
          <a:xfrm>
            <a:off x="9733280" y="1911350"/>
            <a:ext cx="2222500" cy="2018665"/>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zh-CN" altLang="en-US" dirty="0"/>
              <a:t>运行指令：</a:t>
            </a:r>
          </a:p>
          <a:p>
            <a:pPr algn="ctr"/>
            <a:r>
              <a:rPr lang="zh-CN" altLang="en-US" dirty="0"/>
              <a:t>（</a:t>
            </a:r>
            <a:r>
              <a:rPr lang="en-US" altLang="zh-CN" dirty="0"/>
              <a:t>python </a:t>
            </a:r>
            <a:r>
              <a:rPr lang="zh-CN" altLang="en-US" dirty="0"/>
              <a:t>当前路径</a:t>
            </a:r>
            <a:r>
              <a:rPr lang="en-US" altLang="zh-CN" dirty="0"/>
              <a:t>\</a:t>
            </a:r>
            <a:r>
              <a:rPr lang="en-US" altLang="zh-CN" dirty="0">
                <a:hlinkClick r:id="rId3" action="ppaction://hlinkfile"/>
              </a:rPr>
              <a:t>fine.py</a:t>
            </a:r>
            <a:r>
              <a:rPr lang="zh-CN" altLang="en-US" dirty="0"/>
              <a:t> 当前路径</a:t>
            </a:r>
            <a:r>
              <a:rPr lang="en-US" altLang="zh-CN" dirty="0"/>
              <a:t>\</a:t>
            </a:r>
            <a:r>
              <a:rPr lang="zh-CN" altLang="en-US" dirty="0"/>
              <a:t>目标</a:t>
            </a:r>
            <a:r>
              <a:rPr lang="en-US" altLang="zh-CN" dirty="0"/>
              <a:t>.jpg </a:t>
            </a:r>
            <a:r>
              <a:rPr lang="zh-CN" altLang="en-US" dirty="0"/>
              <a:t>当前路径</a:t>
            </a:r>
            <a:r>
              <a:rPr lang="en-US" altLang="zh-CN" dirty="0"/>
              <a:t>\</a:t>
            </a:r>
            <a:r>
              <a:rPr lang="zh-CN" altLang="en-US" dirty="0"/>
              <a:t>模板</a:t>
            </a:r>
            <a:r>
              <a:rPr lang="en-US" altLang="zh-CN" dirty="0"/>
              <a:t>.jpg </a:t>
            </a:r>
            <a:r>
              <a:rPr lang="zh-CN" altLang="en-US" dirty="0"/>
              <a:t>当前路径</a:t>
            </a:r>
            <a:r>
              <a:rPr lang="en-US" altLang="zh-CN" dirty="0"/>
              <a:t>\</a:t>
            </a:r>
            <a:r>
              <a:rPr lang="zh-CN" altLang="en-US" dirty="0"/>
              <a:t>任意名字）</a:t>
            </a:r>
          </a:p>
        </p:txBody>
      </p:sp>
    </p:spTree>
  </p:cSld>
  <p:clrMapOvr>
    <a:masterClrMapping/>
  </p:clrMapOvr>
  <mc:AlternateContent xmlns:mc="http://schemas.openxmlformats.org/markup-compatibility/2006" xmlns:p14="http://schemas.microsoft.com/office/powerpoint/2010/main">
    <mc:Choice Requires="p14">
      <p:transition spd="slow" p14:dur="1600" advClick="0" advTm="10">
        <p14:gallery dir="l"/>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p:cTn id="12" dur="500" fill="hold"/>
                                        <p:tgtEl>
                                          <p:spTgt spid="37"/>
                                        </p:tgtEl>
                                        <p:attrNameLst>
                                          <p:attrName>ppt_w</p:attrName>
                                        </p:attrNameLst>
                                      </p:cBhvr>
                                      <p:tavLst>
                                        <p:tav tm="0">
                                          <p:val>
                                            <p:fltVal val="0"/>
                                          </p:val>
                                        </p:tav>
                                        <p:tav tm="100000">
                                          <p:val>
                                            <p:strVal val="#ppt_w"/>
                                          </p:val>
                                        </p:tav>
                                      </p:tavLst>
                                    </p:anim>
                                    <p:anim calcmode="lin" valueType="num">
                                      <p:cBhvr>
                                        <p:cTn id="13" dur="500" fill="hold"/>
                                        <p:tgtEl>
                                          <p:spTgt spid="37"/>
                                        </p:tgtEl>
                                        <p:attrNameLst>
                                          <p:attrName>ppt_h</p:attrName>
                                        </p:attrNameLst>
                                      </p:cBhvr>
                                      <p:tavLst>
                                        <p:tav tm="0">
                                          <p:val>
                                            <p:fltVal val="0"/>
                                          </p:val>
                                        </p:tav>
                                        <p:tav tm="100000">
                                          <p:val>
                                            <p:strVal val="#ppt_h"/>
                                          </p:val>
                                        </p:tav>
                                      </p:tavLst>
                                    </p:anim>
                                    <p:animEffect transition="in" filter="fade">
                                      <p:cBhvr>
                                        <p:cTn id="14" dur="500"/>
                                        <p:tgtEl>
                                          <p:spTgt spid="3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500" fill="hold"/>
                                        <p:tgtEl>
                                          <p:spTgt spid="17"/>
                                        </p:tgtEl>
                                        <p:attrNameLst>
                                          <p:attrName>ppt_w</p:attrName>
                                        </p:attrNameLst>
                                      </p:cBhvr>
                                      <p:tavLst>
                                        <p:tav tm="0">
                                          <p:val>
                                            <p:fltVal val="0"/>
                                          </p:val>
                                        </p:tav>
                                        <p:tav tm="100000">
                                          <p:val>
                                            <p:strVal val="#ppt_w"/>
                                          </p:val>
                                        </p:tav>
                                      </p:tavLst>
                                    </p:anim>
                                    <p:anim calcmode="lin" valueType="num">
                                      <p:cBhvr>
                                        <p:cTn id="33" dur="500" fill="hold"/>
                                        <p:tgtEl>
                                          <p:spTgt spid="17"/>
                                        </p:tgtEl>
                                        <p:attrNameLst>
                                          <p:attrName>ppt_h</p:attrName>
                                        </p:attrNameLst>
                                      </p:cBhvr>
                                      <p:tavLst>
                                        <p:tav tm="0">
                                          <p:val>
                                            <p:fltVal val="0"/>
                                          </p:val>
                                        </p:tav>
                                        <p:tav tm="100000">
                                          <p:val>
                                            <p:strVal val="#ppt_h"/>
                                          </p:val>
                                        </p:tav>
                                      </p:tavLst>
                                    </p:anim>
                                    <p:animEffect transition="in" filter="fade">
                                      <p:cBhvr>
                                        <p:cTn id="34" dur="500"/>
                                        <p:tgtEl>
                                          <p:spTgt spid="1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p:cTn id="37" dur="500" fill="hold"/>
                                        <p:tgtEl>
                                          <p:spTgt spid="18"/>
                                        </p:tgtEl>
                                        <p:attrNameLst>
                                          <p:attrName>ppt_w</p:attrName>
                                        </p:attrNameLst>
                                      </p:cBhvr>
                                      <p:tavLst>
                                        <p:tav tm="0">
                                          <p:val>
                                            <p:fltVal val="0"/>
                                          </p:val>
                                        </p:tav>
                                        <p:tav tm="100000">
                                          <p:val>
                                            <p:strVal val="#ppt_w"/>
                                          </p:val>
                                        </p:tav>
                                      </p:tavLst>
                                    </p:anim>
                                    <p:anim calcmode="lin" valueType="num">
                                      <p:cBhvr>
                                        <p:cTn id="38" dur="500" fill="hold"/>
                                        <p:tgtEl>
                                          <p:spTgt spid="18"/>
                                        </p:tgtEl>
                                        <p:attrNameLst>
                                          <p:attrName>ppt_h</p:attrName>
                                        </p:attrNameLst>
                                      </p:cBhvr>
                                      <p:tavLst>
                                        <p:tav tm="0">
                                          <p:val>
                                            <p:fltVal val="0"/>
                                          </p:val>
                                        </p:tav>
                                        <p:tav tm="100000">
                                          <p:val>
                                            <p:strVal val="#ppt_h"/>
                                          </p:val>
                                        </p:tav>
                                      </p:tavLst>
                                    </p:anim>
                                    <p:animEffect transition="in" filter="fade">
                                      <p:cBhvr>
                                        <p:cTn id="39" dur="500"/>
                                        <p:tgtEl>
                                          <p:spTgt spid="1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7" grpId="0"/>
      <p:bldP spid="14" grpId="0" animBg="1"/>
      <p:bldP spid="15" grpId="0"/>
      <p:bldP spid="16" grpId="0" animBg="1"/>
      <p:bldP spid="17" grpId="0"/>
      <p:bldP spid="18" grpId="0" animBg="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p:cNvCxnSpPr/>
          <p:nvPr/>
        </p:nvCxnSpPr>
        <p:spPr>
          <a:xfrm>
            <a:off x="6096000" y="3000376"/>
            <a:ext cx="0" cy="3857625"/>
          </a:xfrm>
          <a:prstGeom prst="line">
            <a:avLst/>
          </a:prstGeom>
          <a:ln w="12700">
            <a:solidFill>
              <a:schemeClr val="bg1">
                <a:lumMod val="8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a:off x="5286376" y="3879850"/>
            <a:ext cx="809625" cy="0"/>
          </a:xfrm>
          <a:prstGeom prst="line">
            <a:avLst/>
          </a:prstGeom>
          <a:ln w="12700">
            <a:solidFill>
              <a:schemeClr val="bg1">
                <a:lumMod val="85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a:off x="6096001" y="4699000"/>
            <a:ext cx="809625" cy="0"/>
          </a:xfrm>
          <a:prstGeom prst="line">
            <a:avLst/>
          </a:prstGeom>
          <a:ln w="12700">
            <a:solidFill>
              <a:schemeClr val="bg1">
                <a:lumMod val="8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5033964" y="990600"/>
            <a:ext cx="2105025" cy="2103438"/>
          </a:xfrm>
          <a:prstGeom prst="ellipse">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nvGrpSpPr>
          <p:cNvPr id="35" name="Group 34"/>
          <p:cNvGrpSpPr/>
          <p:nvPr/>
        </p:nvGrpSpPr>
        <p:grpSpPr bwMode="auto">
          <a:xfrm>
            <a:off x="4776788" y="3602038"/>
            <a:ext cx="557212" cy="557212"/>
            <a:chOff x="3252310" y="2973050"/>
            <a:chExt cx="557690" cy="557690"/>
          </a:xfrm>
        </p:grpSpPr>
        <p:sp>
          <p:nvSpPr>
            <p:cNvPr id="36" name="Rectangle 35"/>
            <p:cNvSpPr/>
            <p:nvPr/>
          </p:nvSpPr>
          <p:spPr>
            <a:xfrm>
              <a:off x="3252310" y="2973050"/>
              <a:ext cx="557690" cy="5576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7" name="Rectangle 36"/>
            <p:cNvSpPr/>
            <p:nvPr/>
          </p:nvSpPr>
          <p:spPr>
            <a:xfrm>
              <a:off x="3763924" y="2973050"/>
              <a:ext cx="46076" cy="55769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sp>
        <p:nvSpPr>
          <p:cNvPr id="42" name="TextBox 41"/>
          <p:cNvSpPr txBox="1"/>
          <p:nvPr/>
        </p:nvSpPr>
        <p:spPr>
          <a:xfrm flipH="1">
            <a:off x="3519576" y="3581400"/>
            <a:ext cx="1003211" cy="553085"/>
          </a:xfrm>
          <a:prstGeom prst="rect">
            <a:avLst/>
          </a:prstGeom>
          <a:noFill/>
        </p:spPr>
        <p:txBody>
          <a:bodyPr wrap="square">
            <a:spAutoFit/>
          </a:bodyPr>
          <a:lstStyle/>
          <a:p>
            <a:pPr algn="r">
              <a:defRPr/>
            </a:pPr>
            <a:r>
              <a:rPr lang="zh-CN" altLang="en-US" sz="1500" dirty="0">
                <a:solidFill>
                  <a:schemeClr val="bg1">
                    <a:lumMod val="50000"/>
                  </a:schemeClr>
                </a:solidFill>
                <a:cs typeface="+mn-ea"/>
                <a:sym typeface="+mn-lt"/>
              </a:rPr>
              <a:t>集体讨论</a:t>
            </a:r>
          </a:p>
          <a:p>
            <a:pPr algn="r">
              <a:defRPr/>
            </a:pPr>
            <a:r>
              <a:rPr lang="zh-CN" altLang="en-US" sz="1500" dirty="0">
                <a:solidFill>
                  <a:schemeClr val="bg1">
                    <a:lumMod val="50000"/>
                  </a:schemeClr>
                </a:solidFill>
                <a:cs typeface="+mn-ea"/>
                <a:sym typeface="+mn-lt"/>
              </a:rPr>
              <a:t>确定内容</a:t>
            </a:r>
          </a:p>
        </p:txBody>
      </p:sp>
      <p:sp>
        <p:nvSpPr>
          <p:cNvPr id="49" name="TextBox 48"/>
          <p:cNvSpPr txBox="1"/>
          <p:nvPr/>
        </p:nvSpPr>
        <p:spPr>
          <a:xfrm>
            <a:off x="7573489" y="4422001"/>
            <a:ext cx="1354017" cy="553998"/>
          </a:xfrm>
          <a:prstGeom prst="rect">
            <a:avLst/>
          </a:prstGeom>
          <a:noFill/>
        </p:spPr>
        <p:txBody>
          <a:bodyPr wrap="square">
            <a:spAutoFit/>
          </a:bodyPr>
          <a:lstStyle/>
          <a:p>
            <a:pPr algn="ctr">
              <a:defRPr/>
            </a:pPr>
            <a:r>
              <a:rPr lang="zh-CN" altLang="en-US" sz="1500" dirty="0">
                <a:solidFill>
                  <a:schemeClr val="bg1">
                    <a:lumMod val="50000"/>
                  </a:schemeClr>
                </a:solidFill>
                <a:cs typeface="+mn-ea"/>
                <a:sym typeface="+mn-lt"/>
              </a:rPr>
              <a:t>选择内容、查找资料</a:t>
            </a:r>
            <a:endParaRPr lang="en-US" altLang="zh-CN" sz="1500" dirty="0">
              <a:solidFill>
                <a:schemeClr val="bg1">
                  <a:lumMod val="50000"/>
                </a:schemeClr>
              </a:solidFill>
              <a:cs typeface="+mn-ea"/>
              <a:sym typeface="+mn-lt"/>
            </a:endParaRPr>
          </a:p>
        </p:txBody>
      </p:sp>
      <p:sp>
        <p:nvSpPr>
          <p:cNvPr id="46094" name="TextBox 50"/>
          <p:cNvSpPr txBox="1">
            <a:spLocks noChangeArrowheads="1"/>
          </p:cNvSpPr>
          <p:nvPr/>
        </p:nvSpPr>
        <p:spPr bwMode="auto">
          <a:xfrm>
            <a:off x="5278738" y="1780709"/>
            <a:ext cx="16287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zh-CN" altLang="en-US" sz="2800" dirty="0">
                <a:solidFill>
                  <a:schemeClr val="bg1"/>
                </a:solidFill>
                <a:latin typeface="+mn-lt"/>
                <a:cs typeface="+mn-ea"/>
                <a:sym typeface="+mn-lt"/>
              </a:rPr>
              <a:t>设计过程</a:t>
            </a:r>
            <a:endParaRPr lang="en-US" altLang="zh-CN" sz="2800" dirty="0">
              <a:solidFill>
                <a:schemeClr val="bg1"/>
              </a:solidFill>
              <a:latin typeface="+mn-lt"/>
              <a:cs typeface="+mn-ea"/>
              <a:sym typeface="+mn-lt"/>
            </a:endParaRPr>
          </a:p>
        </p:txBody>
      </p:sp>
      <p:sp>
        <p:nvSpPr>
          <p:cNvPr id="53" name="Freeform 7"/>
          <p:cNvSpPr>
            <a:spLocks noEditPoints="1"/>
          </p:cNvSpPr>
          <p:nvPr/>
        </p:nvSpPr>
        <p:spPr bwMode="auto">
          <a:xfrm>
            <a:off x="4884738" y="3773488"/>
            <a:ext cx="341312" cy="214312"/>
          </a:xfrm>
          <a:custGeom>
            <a:avLst/>
            <a:gdLst>
              <a:gd name="T0" fmla="*/ 102646312 w 1017"/>
              <a:gd name="T1" fmla="*/ 48407891 h 636"/>
              <a:gd name="T2" fmla="*/ 111444577 w 1017"/>
              <a:gd name="T3" fmla="*/ 56910619 h 636"/>
              <a:gd name="T4" fmla="*/ 114715735 w 1017"/>
              <a:gd name="T5" fmla="*/ 72101835 h 636"/>
              <a:gd name="T6" fmla="*/ 74559724 w 1017"/>
              <a:gd name="T7" fmla="*/ 61105204 h 636"/>
              <a:gd name="T8" fmla="*/ 81665860 w 1017"/>
              <a:gd name="T9" fmla="*/ 50448573 h 636"/>
              <a:gd name="T10" fmla="*/ 93960811 w 1017"/>
              <a:gd name="T11" fmla="*/ 46934328 h 636"/>
              <a:gd name="T12" fmla="*/ 29553189 w 1017"/>
              <a:gd name="T13" fmla="*/ 48407891 h 636"/>
              <a:gd name="T14" fmla="*/ 38464218 w 1017"/>
              <a:gd name="T15" fmla="*/ 56910619 h 636"/>
              <a:gd name="T16" fmla="*/ 41509849 w 1017"/>
              <a:gd name="T17" fmla="*/ 72101835 h 636"/>
              <a:gd name="T18" fmla="*/ 1579029 w 1017"/>
              <a:gd name="T19" fmla="*/ 61105204 h 636"/>
              <a:gd name="T20" fmla="*/ 8685501 w 1017"/>
              <a:gd name="T21" fmla="*/ 50448573 h 636"/>
              <a:gd name="T22" fmla="*/ 20754924 w 1017"/>
              <a:gd name="T23" fmla="*/ 46934328 h 636"/>
              <a:gd name="T24" fmla="*/ 66438042 w 1017"/>
              <a:gd name="T25" fmla="*/ 35597358 h 636"/>
              <a:gd name="T26" fmla="*/ 79860967 w 1017"/>
              <a:gd name="T27" fmla="*/ 41152622 h 636"/>
              <a:gd name="T28" fmla="*/ 75010779 w 1017"/>
              <a:gd name="T29" fmla="*/ 49768571 h 636"/>
              <a:gd name="T30" fmla="*/ 68693990 w 1017"/>
              <a:gd name="T31" fmla="*/ 65299788 h 636"/>
              <a:gd name="T32" fmla="*/ 46585564 w 1017"/>
              <a:gd name="T33" fmla="*/ 65299788 h 636"/>
              <a:gd name="T34" fmla="*/ 40156011 w 1017"/>
              <a:gd name="T35" fmla="*/ 49768571 h 636"/>
              <a:gd name="T36" fmla="*/ 35080296 w 1017"/>
              <a:gd name="T37" fmla="*/ 41152622 h 636"/>
              <a:gd name="T38" fmla="*/ 48390457 w 1017"/>
              <a:gd name="T39" fmla="*/ 35597358 h 636"/>
              <a:gd name="T40" fmla="*/ 93171128 w 1017"/>
              <a:gd name="T41" fmla="*/ 23467164 h 636"/>
              <a:gd name="T42" fmla="*/ 101292810 w 1017"/>
              <a:gd name="T43" fmla="*/ 27661749 h 636"/>
              <a:gd name="T44" fmla="*/ 102646312 w 1017"/>
              <a:gd name="T45" fmla="*/ 36731257 h 636"/>
              <a:gd name="T46" fmla="*/ 96216759 w 1017"/>
              <a:gd name="T47" fmla="*/ 43192966 h 636"/>
              <a:gd name="T48" fmla="*/ 87192966 w 1017"/>
              <a:gd name="T49" fmla="*/ 41832624 h 636"/>
              <a:gd name="T50" fmla="*/ 83019362 w 1017"/>
              <a:gd name="T51" fmla="*/ 33670235 h 636"/>
              <a:gd name="T52" fmla="*/ 87192966 w 1017"/>
              <a:gd name="T53" fmla="*/ 25507846 h 636"/>
              <a:gd name="T54" fmla="*/ 20078006 w 1017"/>
              <a:gd name="T55" fmla="*/ 23467164 h 636"/>
              <a:gd name="T56" fmla="*/ 28086588 w 1017"/>
              <a:gd name="T57" fmla="*/ 27661749 h 636"/>
              <a:gd name="T58" fmla="*/ 29553189 w 1017"/>
              <a:gd name="T59" fmla="*/ 36731257 h 636"/>
              <a:gd name="T60" fmla="*/ 23236400 w 1017"/>
              <a:gd name="T61" fmla="*/ 43192966 h 636"/>
              <a:gd name="T62" fmla="*/ 14212608 w 1017"/>
              <a:gd name="T63" fmla="*/ 41832624 h 636"/>
              <a:gd name="T64" fmla="*/ 9926239 w 1017"/>
              <a:gd name="T65" fmla="*/ 33670235 h 636"/>
              <a:gd name="T66" fmla="*/ 14212608 w 1017"/>
              <a:gd name="T67" fmla="*/ 25507846 h 636"/>
              <a:gd name="T68" fmla="*/ 58091168 w 1017"/>
              <a:gd name="T69" fmla="*/ 0 h 636"/>
              <a:gd name="T70" fmla="*/ 68468463 w 1017"/>
              <a:gd name="T71" fmla="*/ 4421364 h 636"/>
              <a:gd name="T72" fmla="*/ 72867595 w 1017"/>
              <a:gd name="T73" fmla="*/ 14851215 h 636"/>
              <a:gd name="T74" fmla="*/ 68468463 w 1017"/>
              <a:gd name="T75" fmla="*/ 25507846 h 636"/>
              <a:gd name="T76" fmla="*/ 58091168 w 1017"/>
              <a:gd name="T77" fmla="*/ 29702430 h 636"/>
              <a:gd name="T78" fmla="*/ 47488011 w 1017"/>
              <a:gd name="T79" fmla="*/ 25507846 h 636"/>
              <a:gd name="T80" fmla="*/ 43088878 w 1017"/>
              <a:gd name="T81" fmla="*/ 14851215 h 636"/>
              <a:gd name="T82" fmla="*/ 47488011 w 1017"/>
              <a:gd name="T83" fmla="*/ 4421364 h 636"/>
              <a:gd name="T84" fmla="*/ 58091168 w 1017"/>
              <a:gd name="T85" fmla="*/ 0 h 6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17" h="636">
                <a:moveTo>
                  <a:pt x="833" y="414"/>
                </a:moveTo>
                <a:lnTo>
                  <a:pt x="872" y="418"/>
                </a:lnTo>
                <a:lnTo>
                  <a:pt x="910" y="427"/>
                </a:lnTo>
                <a:lnTo>
                  <a:pt x="941" y="445"/>
                </a:lnTo>
                <a:lnTo>
                  <a:pt x="966" y="470"/>
                </a:lnTo>
                <a:lnTo>
                  <a:pt x="988" y="502"/>
                </a:lnTo>
                <a:lnTo>
                  <a:pt x="1003" y="539"/>
                </a:lnTo>
                <a:lnTo>
                  <a:pt x="1013" y="583"/>
                </a:lnTo>
                <a:lnTo>
                  <a:pt x="1017" y="636"/>
                </a:lnTo>
                <a:lnTo>
                  <a:pt x="650" y="636"/>
                </a:lnTo>
                <a:lnTo>
                  <a:pt x="652" y="583"/>
                </a:lnTo>
                <a:lnTo>
                  <a:pt x="661" y="539"/>
                </a:lnTo>
                <a:lnTo>
                  <a:pt x="677" y="502"/>
                </a:lnTo>
                <a:lnTo>
                  <a:pt x="698" y="470"/>
                </a:lnTo>
                <a:lnTo>
                  <a:pt x="724" y="445"/>
                </a:lnTo>
                <a:lnTo>
                  <a:pt x="755" y="427"/>
                </a:lnTo>
                <a:lnTo>
                  <a:pt x="792" y="418"/>
                </a:lnTo>
                <a:lnTo>
                  <a:pt x="833" y="414"/>
                </a:lnTo>
                <a:close/>
                <a:moveTo>
                  <a:pt x="184" y="414"/>
                </a:moveTo>
                <a:lnTo>
                  <a:pt x="225" y="418"/>
                </a:lnTo>
                <a:lnTo>
                  <a:pt x="262" y="427"/>
                </a:lnTo>
                <a:lnTo>
                  <a:pt x="294" y="445"/>
                </a:lnTo>
                <a:lnTo>
                  <a:pt x="319" y="470"/>
                </a:lnTo>
                <a:lnTo>
                  <a:pt x="341" y="502"/>
                </a:lnTo>
                <a:lnTo>
                  <a:pt x="356" y="539"/>
                </a:lnTo>
                <a:lnTo>
                  <a:pt x="366" y="583"/>
                </a:lnTo>
                <a:lnTo>
                  <a:pt x="368" y="636"/>
                </a:lnTo>
                <a:lnTo>
                  <a:pt x="0" y="636"/>
                </a:lnTo>
                <a:lnTo>
                  <a:pt x="4" y="583"/>
                </a:lnTo>
                <a:lnTo>
                  <a:pt x="14" y="539"/>
                </a:lnTo>
                <a:lnTo>
                  <a:pt x="30" y="502"/>
                </a:lnTo>
                <a:lnTo>
                  <a:pt x="49" y="470"/>
                </a:lnTo>
                <a:lnTo>
                  <a:pt x="77" y="445"/>
                </a:lnTo>
                <a:lnTo>
                  <a:pt x="108" y="427"/>
                </a:lnTo>
                <a:lnTo>
                  <a:pt x="145" y="418"/>
                </a:lnTo>
                <a:lnTo>
                  <a:pt x="184" y="414"/>
                </a:lnTo>
                <a:close/>
                <a:moveTo>
                  <a:pt x="511" y="305"/>
                </a:moveTo>
                <a:lnTo>
                  <a:pt x="548" y="308"/>
                </a:lnTo>
                <a:lnTo>
                  <a:pt x="589" y="314"/>
                </a:lnTo>
                <a:lnTo>
                  <a:pt x="632" y="326"/>
                </a:lnTo>
                <a:lnTo>
                  <a:pt x="673" y="342"/>
                </a:lnTo>
                <a:lnTo>
                  <a:pt x="708" y="363"/>
                </a:lnTo>
                <a:lnTo>
                  <a:pt x="738" y="386"/>
                </a:lnTo>
                <a:lnTo>
                  <a:pt x="698" y="408"/>
                </a:lnTo>
                <a:lnTo>
                  <a:pt x="665" y="439"/>
                </a:lnTo>
                <a:lnTo>
                  <a:pt x="638" y="478"/>
                </a:lnTo>
                <a:lnTo>
                  <a:pt x="620" y="523"/>
                </a:lnTo>
                <a:lnTo>
                  <a:pt x="609" y="576"/>
                </a:lnTo>
                <a:lnTo>
                  <a:pt x="603" y="636"/>
                </a:lnTo>
                <a:lnTo>
                  <a:pt x="417" y="636"/>
                </a:lnTo>
                <a:lnTo>
                  <a:pt x="413" y="576"/>
                </a:lnTo>
                <a:lnTo>
                  <a:pt x="401" y="523"/>
                </a:lnTo>
                <a:lnTo>
                  <a:pt x="382" y="478"/>
                </a:lnTo>
                <a:lnTo>
                  <a:pt x="356" y="439"/>
                </a:lnTo>
                <a:lnTo>
                  <a:pt x="323" y="408"/>
                </a:lnTo>
                <a:lnTo>
                  <a:pt x="284" y="386"/>
                </a:lnTo>
                <a:lnTo>
                  <a:pt x="311" y="363"/>
                </a:lnTo>
                <a:lnTo>
                  <a:pt x="347" y="342"/>
                </a:lnTo>
                <a:lnTo>
                  <a:pt x="388" y="326"/>
                </a:lnTo>
                <a:lnTo>
                  <a:pt x="429" y="314"/>
                </a:lnTo>
                <a:lnTo>
                  <a:pt x="472" y="308"/>
                </a:lnTo>
                <a:lnTo>
                  <a:pt x="511" y="305"/>
                </a:lnTo>
                <a:close/>
                <a:moveTo>
                  <a:pt x="826" y="207"/>
                </a:moveTo>
                <a:lnTo>
                  <a:pt x="853" y="213"/>
                </a:lnTo>
                <a:lnTo>
                  <a:pt x="878" y="225"/>
                </a:lnTo>
                <a:lnTo>
                  <a:pt x="898" y="244"/>
                </a:lnTo>
                <a:lnTo>
                  <a:pt x="910" y="269"/>
                </a:lnTo>
                <a:lnTo>
                  <a:pt x="914" y="297"/>
                </a:lnTo>
                <a:lnTo>
                  <a:pt x="910" y="324"/>
                </a:lnTo>
                <a:lnTo>
                  <a:pt x="898" y="349"/>
                </a:lnTo>
                <a:lnTo>
                  <a:pt x="878" y="369"/>
                </a:lnTo>
                <a:lnTo>
                  <a:pt x="853" y="381"/>
                </a:lnTo>
                <a:lnTo>
                  <a:pt x="826" y="386"/>
                </a:lnTo>
                <a:lnTo>
                  <a:pt x="796" y="381"/>
                </a:lnTo>
                <a:lnTo>
                  <a:pt x="773" y="369"/>
                </a:lnTo>
                <a:lnTo>
                  <a:pt x="753" y="349"/>
                </a:lnTo>
                <a:lnTo>
                  <a:pt x="741" y="324"/>
                </a:lnTo>
                <a:lnTo>
                  <a:pt x="736" y="297"/>
                </a:lnTo>
                <a:lnTo>
                  <a:pt x="741" y="269"/>
                </a:lnTo>
                <a:lnTo>
                  <a:pt x="753" y="244"/>
                </a:lnTo>
                <a:lnTo>
                  <a:pt x="773" y="225"/>
                </a:lnTo>
                <a:lnTo>
                  <a:pt x="796" y="213"/>
                </a:lnTo>
                <a:lnTo>
                  <a:pt x="826" y="207"/>
                </a:lnTo>
                <a:close/>
                <a:moveTo>
                  <a:pt x="178" y="207"/>
                </a:moveTo>
                <a:lnTo>
                  <a:pt x="206" y="213"/>
                </a:lnTo>
                <a:lnTo>
                  <a:pt x="231" y="225"/>
                </a:lnTo>
                <a:lnTo>
                  <a:pt x="249" y="244"/>
                </a:lnTo>
                <a:lnTo>
                  <a:pt x="262" y="269"/>
                </a:lnTo>
                <a:lnTo>
                  <a:pt x="266" y="297"/>
                </a:lnTo>
                <a:lnTo>
                  <a:pt x="262" y="324"/>
                </a:lnTo>
                <a:lnTo>
                  <a:pt x="249" y="349"/>
                </a:lnTo>
                <a:lnTo>
                  <a:pt x="231" y="369"/>
                </a:lnTo>
                <a:lnTo>
                  <a:pt x="206" y="381"/>
                </a:lnTo>
                <a:lnTo>
                  <a:pt x="178" y="386"/>
                </a:lnTo>
                <a:lnTo>
                  <a:pt x="149" y="381"/>
                </a:lnTo>
                <a:lnTo>
                  <a:pt x="126" y="369"/>
                </a:lnTo>
                <a:lnTo>
                  <a:pt x="106" y="349"/>
                </a:lnTo>
                <a:lnTo>
                  <a:pt x="92" y="324"/>
                </a:lnTo>
                <a:lnTo>
                  <a:pt x="88" y="297"/>
                </a:lnTo>
                <a:lnTo>
                  <a:pt x="92" y="269"/>
                </a:lnTo>
                <a:lnTo>
                  <a:pt x="106" y="244"/>
                </a:lnTo>
                <a:lnTo>
                  <a:pt x="126" y="225"/>
                </a:lnTo>
                <a:lnTo>
                  <a:pt x="149" y="213"/>
                </a:lnTo>
                <a:lnTo>
                  <a:pt x="178" y="207"/>
                </a:lnTo>
                <a:close/>
                <a:moveTo>
                  <a:pt x="515" y="0"/>
                </a:moveTo>
                <a:lnTo>
                  <a:pt x="550" y="4"/>
                </a:lnTo>
                <a:lnTo>
                  <a:pt x="581" y="18"/>
                </a:lnTo>
                <a:lnTo>
                  <a:pt x="607" y="39"/>
                </a:lnTo>
                <a:lnTo>
                  <a:pt x="628" y="65"/>
                </a:lnTo>
                <a:lnTo>
                  <a:pt x="642" y="96"/>
                </a:lnTo>
                <a:lnTo>
                  <a:pt x="646" y="131"/>
                </a:lnTo>
                <a:lnTo>
                  <a:pt x="642" y="166"/>
                </a:lnTo>
                <a:lnTo>
                  <a:pt x="628" y="197"/>
                </a:lnTo>
                <a:lnTo>
                  <a:pt x="607" y="225"/>
                </a:lnTo>
                <a:lnTo>
                  <a:pt x="581" y="244"/>
                </a:lnTo>
                <a:lnTo>
                  <a:pt x="550" y="258"/>
                </a:lnTo>
                <a:lnTo>
                  <a:pt x="515" y="262"/>
                </a:lnTo>
                <a:lnTo>
                  <a:pt x="479" y="258"/>
                </a:lnTo>
                <a:lnTo>
                  <a:pt x="448" y="244"/>
                </a:lnTo>
                <a:lnTo>
                  <a:pt x="421" y="225"/>
                </a:lnTo>
                <a:lnTo>
                  <a:pt x="401" y="197"/>
                </a:lnTo>
                <a:lnTo>
                  <a:pt x="388" y="166"/>
                </a:lnTo>
                <a:lnTo>
                  <a:pt x="382" y="131"/>
                </a:lnTo>
                <a:lnTo>
                  <a:pt x="388" y="96"/>
                </a:lnTo>
                <a:lnTo>
                  <a:pt x="401" y="65"/>
                </a:lnTo>
                <a:lnTo>
                  <a:pt x="421" y="39"/>
                </a:lnTo>
                <a:lnTo>
                  <a:pt x="448" y="18"/>
                </a:lnTo>
                <a:lnTo>
                  <a:pt x="479" y="4"/>
                </a:lnTo>
                <a:lnTo>
                  <a:pt x="515"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14:hiddenLine>
            </a:ext>
          </a:extLst>
        </p:spPr>
        <p:txBody>
          <a:bodyPr/>
          <a:lstStyle/>
          <a:p>
            <a:endParaRPr lang="zh-CN" altLang="en-US">
              <a:cs typeface="+mn-ea"/>
              <a:sym typeface="+mn-lt"/>
            </a:endParaRPr>
          </a:p>
        </p:txBody>
      </p:sp>
      <p:grpSp>
        <p:nvGrpSpPr>
          <p:cNvPr id="20" name="Group 66"/>
          <p:cNvGrpSpPr/>
          <p:nvPr/>
        </p:nvGrpSpPr>
        <p:grpSpPr bwMode="auto">
          <a:xfrm>
            <a:off x="6905626" y="4400551"/>
            <a:ext cx="557212" cy="558800"/>
            <a:chOff x="3252310" y="2756388"/>
            <a:chExt cx="557690" cy="557690"/>
          </a:xfrm>
        </p:grpSpPr>
        <p:sp>
          <p:nvSpPr>
            <p:cNvPr id="23" name="Rectangle 67"/>
            <p:cNvSpPr/>
            <p:nvPr/>
          </p:nvSpPr>
          <p:spPr>
            <a:xfrm>
              <a:off x="3252310" y="2756388"/>
              <a:ext cx="557690" cy="55769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24" name="Rectangle 68"/>
            <p:cNvSpPr/>
            <p:nvPr/>
          </p:nvSpPr>
          <p:spPr>
            <a:xfrm>
              <a:off x="3763924" y="2756388"/>
              <a:ext cx="46076" cy="557690"/>
            </a:xfrm>
            <a:prstGeom prst="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grpSp>
        <p:nvGrpSpPr>
          <p:cNvPr id="25" name="Group 78"/>
          <p:cNvGrpSpPr/>
          <p:nvPr/>
        </p:nvGrpSpPr>
        <p:grpSpPr>
          <a:xfrm>
            <a:off x="7086016" y="4562408"/>
            <a:ext cx="195954" cy="234952"/>
            <a:chOff x="6113494" y="1822450"/>
            <a:chExt cx="319089" cy="382588"/>
          </a:xfrm>
          <a:solidFill>
            <a:schemeClr val="bg1"/>
          </a:solidFill>
        </p:grpSpPr>
        <p:sp>
          <p:nvSpPr>
            <p:cNvPr id="27" name="Freeform 34"/>
            <p:cNvSpPr>
              <a:spLocks noEditPoints="1"/>
            </p:cNvSpPr>
            <p:nvPr/>
          </p:nvSpPr>
          <p:spPr bwMode="auto">
            <a:xfrm>
              <a:off x="6113494" y="2005013"/>
              <a:ext cx="319089" cy="200025"/>
            </a:xfrm>
            <a:custGeom>
              <a:avLst/>
              <a:gdLst>
                <a:gd name="T0" fmla="*/ 74 w 201"/>
                <a:gd name="T1" fmla="*/ 75 h 126"/>
                <a:gd name="T2" fmla="*/ 77 w 201"/>
                <a:gd name="T3" fmla="*/ 77 h 126"/>
                <a:gd name="T4" fmla="*/ 81 w 201"/>
                <a:gd name="T5" fmla="*/ 81 h 126"/>
                <a:gd name="T6" fmla="*/ 88 w 201"/>
                <a:gd name="T7" fmla="*/ 84 h 126"/>
                <a:gd name="T8" fmla="*/ 95 w 201"/>
                <a:gd name="T9" fmla="*/ 86 h 126"/>
                <a:gd name="T10" fmla="*/ 102 w 201"/>
                <a:gd name="T11" fmla="*/ 86 h 126"/>
                <a:gd name="T12" fmla="*/ 109 w 201"/>
                <a:gd name="T13" fmla="*/ 86 h 126"/>
                <a:gd name="T14" fmla="*/ 116 w 201"/>
                <a:gd name="T15" fmla="*/ 82 h 126"/>
                <a:gd name="T16" fmla="*/ 123 w 201"/>
                <a:gd name="T17" fmla="*/ 79 h 126"/>
                <a:gd name="T18" fmla="*/ 126 w 201"/>
                <a:gd name="T19" fmla="*/ 77 h 126"/>
                <a:gd name="T20" fmla="*/ 128 w 201"/>
                <a:gd name="T21" fmla="*/ 75 h 126"/>
                <a:gd name="T22" fmla="*/ 128 w 201"/>
                <a:gd name="T23" fmla="*/ 75 h 126"/>
                <a:gd name="T24" fmla="*/ 131 w 201"/>
                <a:gd name="T25" fmla="*/ 77 h 126"/>
                <a:gd name="T26" fmla="*/ 143 w 201"/>
                <a:gd name="T27" fmla="*/ 89 h 126"/>
                <a:gd name="T28" fmla="*/ 157 w 201"/>
                <a:gd name="T29" fmla="*/ 102 h 126"/>
                <a:gd name="T30" fmla="*/ 170 w 201"/>
                <a:gd name="T31" fmla="*/ 112 h 126"/>
                <a:gd name="T32" fmla="*/ 184 w 201"/>
                <a:gd name="T33" fmla="*/ 126 h 126"/>
                <a:gd name="T34" fmla="*/ 178 w 201"/>
                <a:gd name="T35" fmla="*/ 126 h 126"/>
                <a:gd name="T36" fmla="*/ 23 w 201"/>
                <a:gd name="T37" fmla="*/ 126 h 126"/>
                <a:gd name="T38" fmla="*/ 18 w 201"/>
                <a:gd name="T39" fmla="*/ 126 h 126"/>
                <a:gd name="T40" fmla="*/ 32 w 201"/>
                <a:gd name="T41" fmla="*/ 112 h 126"/>
                <a:gd name="T42" fmla="*/ 44 w 201"/>
                <a:gd name="T43" fmla="*/ 102 h 126"/>
                <a:gd name="T44" fmla="*/ 58 w 201"/>
                <a:gd name="T45" fmla="*/ 89 h 126"/>
                <a:gd name="T46" fmla="*/ 70 w 201"/>
                <a:gd name="T47" fmla="*/ 77 h 126"/>
                <a:gd name="T48" fmla="*/ 74 w 201"/>
                <a:gd name="T49" fmla="*/ 75 h 126"/>
                <a:gd name="T50" fmla="*/ 201 w 201"/>
                <a:gd name="T51" fmla="*/ 0 h 126"/>
                <a:gd name="T52" fmla="*/ 201 w 201"/>
                <a:gd name="T53" fmla="*/ 105 h 126"/>
                <a:gd name="T54" fmla="*/ 199 w 201"/>
                <a:gd name="T55" fmla="*/ 110 h 126"/>
                <a:gd name="T56" fmla="*/ 198 w 201"/>
                <a:gd name="T57" fmla="*/ 117 h 126"/>
                <a:gd name="T58" fmla="*/ 196 w 201"/>
                <a:gd name="T59" fmla="*/ 116 h 126"/>
                <a:gd name="T60" fmla="*/ 180 w 201"/>
                <a:gd name="T61" fmla="*/ 102 h 126"/>
                <a:gd name="T62" fmla="*/ 168 w 201"/>
                <a:gd name="T63" fmla="*/ 91 h 126"/>
                <a:gd name="T64" fmla="*/ 154 w 201"/>
                <a:gd name="T65" fmla="*/ 77 h 126"/>
                <a:gd name="T66" fmla="*/ 142 w 201"/>
                <a:gd name="T67" fmla="*/ 67 h 126"/>
                <a:gd name="T68" fmla="*/ 140 w 201"/>
                <a:gd name="T69" fmla="*/ 65 h 126"/>
                <a:gd name="T70" fmla="*/ 142 w 201"/>
                <a:gd name="T71" fmla="*/ 63 h 126"/>
                <a:gd name="T72" fmla="*/ 147 w 201"/>
                <a:gd name="T73" fmla="*/ 56 h 126"/>
                <a:gd name="T74" fmla="*/ 157 w 201"/>
                <a:gd name="T75" fmla="*/ 46 h 126"/>
                <a:gd name="T76" fmla="*/ 170 w 201"/>
                <a:gd name="T77" fmla="*/ 35 h 126"/>
                <a:gd name="T78" fmla="*/ 180 w 201"/>
                <a:gd name="T79" fmla="*/ 23 h 126"/>
                <a:gd name="T80" fmla="*/ 191 w 201"/>
                <a:gd name="T81" fmla="*/ 11 h 126"/>
                <a:gd name="T82" fmla="*/ 198 w 201"/>
                <a:gd name="T83" fmla="*/ 4 h 126"/>
                <a:gd name="T84" fmla="*/ 201 w 201"/>
                <a:gd name="T85" fmla="*/ 0 h 126"/>
                <a:gd name="T86" fmla="*/ 0 w 201"/>
                <a:gd name="T87" fmla="*/ 0 h 126"/>
                <a:gd name="T88" fmla="*/ 63 w 201"/>
                <a:gd name="T89" fmla="*/ 65 h 126"/>
                <a:gd name="T90" fmla="*/ 61 w 201"/>
                <a:gd name="T91" fmla="*/ 67 h 126"/>
                <a:gd name="T92" fmla="*/ 47 w 201"/>
                <a:gd name="T93" fmla="*/ 77 h 126"/>
                <a:gd name="T94" fmla="*/ 34 w 201"/>
                <a:gd name="T95" fmla="*/ 91 h 126"/>
                <a:gd name="T96" fmla="*/ 21 w 201"/>
                <a:gd name="T97" fmla="*/ 102 h 126"/>
                <a:gd name="T98" fmla="*/ 6 w 201"/>
                <a:gd name="T99" fmla="*/ 116 h 126"/>
                <a:gd name="T100" fmla="*/ 6 w 201"/>
                <a:gd name="T101" fmla="*/ 117 h 126"/>
                <a:gd name="T102" fmla="*/ 2 w 201"/>
                <a:gd name="T103" fmla="*/ 110 h 126"/>
                <a:gd name="T104" fmla="*/ 0 w 201"/>
                <a:gd name="T105" fmla="*/ 105 h 126"/>
                <a:gd name="T106" fmla="*/ 0 w 201"/>
                <a:gd name="T107" fmla="*/ 21 h 126"/>
                <a:gd name="T108" fmla="*/ 0 w 201"/>
                <a:gd name="T109" fmla="*/ 20 h 126"/>
                <a:gd name="T110" fmla="*/ 0 w 201"/>
                <a:gd name="T111" fmla="*/ 14 h 126"/>
                <a:gd name="T112" fmla="*/ 0 w 201"/>
                <a:gd name="T113" fmla="*/ 9 h 126"/>
                <a:gd name="T114" fmla="*/ 0 w 201"/>
                <a:gd name="T115" fmla="*/ 6 h 126"/>
                <a:gd name="T116" fmla="*/ 0 w 201"/>
                <a:gd name="T117" fmla="*/ 2 h 126"/>
                <a:gd name="T118" fmla="*/ 0 w 201"/>
                <a:gd name="T1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1" h="126">
                  <a:moveTo>
                    <a:pt x="74" y="75"/>
                  </a:moveTo>
                  <a:lnTo>
                    <a:pt x="77" y="77"/>
                  </a:lnTo>
                  <a:lnTo>
                    <a:pt x="81" y="81"/>
                  </a:lnTo>
                  <a:lnTo>
                    <a:pt x="88" y="84"/>
                  </a:lnTo>
                  <a:lnTo>
                    <a:pt x="95" y="86"/>
                  </a:lnTo>
                  <a:lnTo>
                    <a:pt x="102" y="86"/>
                  </a:lnTo>
                  <a:lnTo>
                    <a:pt x="109" y="86"/>
                  </a:lnTo>
                  <a:lnTo>
                    <a:pt x="116" y="82"/>
                  </a:lnTo>
                  <a:lnTo>
                    <a:pt x="123" y="79"/>
                  </a:lnTo>
                  <a:lnTo>
                    <a:pt x="126" y="77"/>
                  </a:lnTo>
                  <a:lnTo>
                    <a:pt x="128" y="75"/>
                  </a:lnTo>
                  <a:lnTo>
                    <a:pt x="128" y="75"/>
                  </a:lnTo>
                  <a:lnTo>
                    <a:pt x="131" y="77"/>
                  </a:lnTo>
                  <a:lnTo>
                    <a:pt x="143" y="89"/>
                  </a:lnTo>
                  <a:lnTo>
                    <a:pt x="157" y="102"/>
                  </a:lnTo>
                  <a:lnTo>
                    <a:pt x="170" y="112"/>
                  </a:lnTo>
                  <a:lnTo>
                    <a:pt x="184" y="126"/>
                  </a:lnTo>
                  <a:lnTo>
                    <a:pt x="178" y="126"/>
                  </a:lnTo>
                  <a:lnTo>
                    <a:pt x="23" y="126"/>
                  </a:lnTo>
                  <a:lnTo>
                    <a:pt x="18" y="126"/>
                  </a:lnTo>
                  <a:lnTo>
                    <a:pt x="32" y="112"/>
                  </a:lnTo>
                  <a:lnTo>
                    <a:pt x="44" y="102"/>
                  </a:lnTo>
                  <a:lnTo>
                    <a:pt x="58" y="89"/>
                  </a:lnTo>
                  <a:lnTo>
                    <a:pt x="70" y="77"/>
                  </a:lnTo>
                  <a:lnTo>
                    <a:pt x="74" y="75"/>
                  </a:lnTo>
                  <a:close/>
                  <a:moveTo>
                    <a:pt x="201" y="0"/>
                  </a:moveTo>
                  <a:lnTo>
                    <a:pt x="201" y="105"/>
                  </a:lnTo>
                  <a:lnTo>
                    <a:pt x="199" y="110"/>
                  </a:lnTo>
                  <a:lnTo>
                    <a:pt x="198" y="117"/>
                  </a:lnTo>
                  <a:lnTo>
                    <a:pt x="196" y="116"/>
                  </a:lnTo>
                  <a:lnTo>
                    <a:pt x="180" y="102"/>
                  </a:lnTo>
                  <a:lnTo>
                    <a:pt x="168" y="91"/>
                  </a:lnTo>
                  <a:lnTo>
                    <a:pt x="154" y="77"/>
                  </a:lnTo>
                  <a:lnTo>
                    <a:pt x="142" y="67"/>
                  </a:lnTo>
                  <a:lnTo>
                    <a:pt x="140" y="65"/>
                  </a:lnTo>
                  <a:lnTo>
                    <a:pt x="142" y="63"/>
                  </a:lnTo>
                  <a:lnTo>
                    <a:pt x="147" y="56"/>
                  </a:lnTo>
                  <a:lnTo>
                    <a:pt x="157" y="46"/>
                  </a:lnTo>
                  <a:lnTo>
                    <a:pt x="170" y="35"/>
                  </a:lnTo>
                  <a:lnTo>
                    <a:pt x="180" y="23"/>
                  </a:lnTo>
                  <a:lnTo>
                    <a:pt x="191" y="11"/>
                  </a:lnTo>
                  <a:lnTo>
                    <a:pt x="198" y="4"/>
                  </a:lnTo>
                  <a:lnTo>
                    <a:pt x="201" y="0"/>
                  </a:lnTo>
                  <a:close/>
                  <a:moveTo>
                    <a:pt x="0" y="0"/>
                  </a:moveTo>
                  <a:lnTo>
                    <a:pt x="63" y="65"/>
                  </a:lnTo>
                  <a:lnTo>
                    <a:pt x="61" y="67"/>
                  </a:lnTo>
                  <a:lnTo>
                    <a:pt x="47" y="77"/>
                  </a:lnTo>
                  <a:lnTo>
                    <a:pt x="34" y="91"/>
                  </a:lnTo>
                  <a:lnTo>
                    <a:pt x="21" y="102"/>
                  </a:lnTo>
                  <a:lnTo>
                    <a:pt x="6" y="116"/>
                  </a:lnTo>
                  <a:lnTo>
                    <a:pt x="6" y="117"/>
                  </a:lnTo>
                  <a:lnTo>
                    <a:pt x="2" y="110"/>
                  </a:lnTo>
                  <a:lnTo>
                    <a:pt x="0" y="105"/>
                  </a:lnTo>
                  <a:lnTo>
                    <a:pt x="0" y="21"/>
                  </a:lnTo>
                  <a:lnTo>
                    <a:pt x="0" y="20"/>
                  </a:lnTo>
                  <a:lnTo>
                    <a:pt x="0" y="14"/>
                  </a:lnTo>
                  <a:lnTo>
                    <a:pt x="0" y="9"/>
                  </a:lnTo>
                  <a:lnTo>
                    <a:pt x="0" y="6"/>
                  </a:lnTo>
                  <a:lnTo>
                    <a:pt x="0" y="2"/>
                  </a:lnTo>
                  <a:lnTo>
                    <a:pt x="0" y="0"/>
                  </a:lnTo>
                  <a:close/>
                </a:path>
              </a:pathLst>
            </a:custGeom>
            <a:grpFill/>
            <a:ln w="0">
              <a:noFill/>
              <a:prstDash val="solid"/>
              <a:round/>
            </a:ln>
          </p:spPr>
          <p:txBody>
            <a:bodyPr/>
            <a:lstStyle/>
            <a:p>
              <a:pPr>
                <a:defRPr/>
              </a:pPr>
              <a:endParaRPr lang="en-US">
                <a:cs typeface="+mn-ea"/>
                <a:sym typeface="+mn-lt"/>
              </a:endParaRPr>
            </a:p>
          </p:txBody>
        </p:sp>
        <p:sp>
          <p:nvSpPr>
            <p:cNvPr id="28" name="Freeform 35"/>
            <p:cNvSpPr>
              <a:spLocks noEditPoints="1"/>
            </p:cNvSpPr>
            <p:nvPr/>
          </p:nvSpPr>
          <p:spPr bwMode="auto">
            <a:xfrm>
              <a:off x="6135738" y="1822455"/>
              <a:ext cx="271464" cy="301624"/>
            </a:xfrm>
            <a:custGeom>
              <a:avLst/>
              <a:gdLst>
                <a:gd name="T0" fmla="*/ 28 w 171"/>
                <a:gd name="T1" fmla="*/ 108 h 190"/>
                <a:gd name="T2" fmla="*/ 28 w 171"/>
                <a:gd name="T3" fmla="*/ 121 h 190"/>
                <a:gd name="T4" fmla="*/ 145 w 171"/>
                <a:gd name="T5" fmla="*/ 121 h 190"/>
                <a:gd name="T6" fmla="*/ 145 w 171"/>
                <a:gd name="T7" fmla="*/ 108 h 190"/>
                <a:gd name="T8" fmla="*/ 28 w 171"/>
                <a:gd name="T9" fmla="*/ 108 h 190"/>
                <a:gd name="T10" fmla="*/ 28 w 171"/>
                <a:gd name="T11" fmla="*/ 82 h 190"/>
                <a:gd name="T12" fmla="*/ 28 w 171"/>
                <a:gd name="T13" fmla="*/ 93 h 190"/>
                <a:gd name="T14" fmla="*/ 145 w 171"/>
                <a:gd name="T15" fmla="*/ 93 h 190"/>
                <a:gd name="T16" fmla="*/ 145 w 171"/>
                <a:gd name="T17" fmla="*/ 82 h 190"/>
                <a:gd name="T18" fmla="*/ 28 w 171"/>
                <a:gd name="T19" fmla="*/ 82 h 190"/>
                <a:gd name="T20" fmla="*/ 16 w 171"/>
                <a:gd name="T21" fmla="*/ 0 h 190"/>
                <a:gd name="T22" fmla="*/ 98 w 171"/>
                <a:gd name="T23" fmla="*/ 0 h 190"/>
                <a:gd name="T24" fmla="*/ 103 w 171"/>
                <a:gd name="T25" fmla="*/ 0 h 190"/>
                <a:gd name="T26" fmla="*/ 109 w 171"/>
                <a:gd name="T27" fmla="*/ 4 h 190"/>
                <a:gd name="T28" fmla="*/ 112 w 171"/>
                <a:gd name="T29" fmla="*/ 9 h 190"/>
                <a:gd name="T30" fmla="*/ 114 w 171"/>
                <a:gd name="T31" fmla="*/ 14 h 190"/>
                <a:gd name="T32" fmla="*/ 114 w 171"/>
                <a:gd name="T33" fmla="*/ 46 h 190"/>
                <a:gd name="T34" fmla="*/ 116 w 171"/>
                <a:gd name="T35" fmla="*/ 51 h 190"/>
                <a:gd name="T36" fmla="*/ 119 w 171"/>
                <a:gd name="T37" fmla="*/ 56 h 190"/>
                <a:gd name="T38" fmla="*/ 122 w 171"/>
                <a:gd name="T39" fmla="*/ 60 h 190"/>
                <a:gd name="T40" fmla="*/ 128 w 171"/>
                <a:gd name="T41" fmla="*/ 60 h 190"/>
                <a:gd name="T42" fmla="*/ 157 w 171"/>
                <a:gd name="T43" fmla="*/ 60 h 190"/>
                <a:gd name="T44" fmla="*/ 164 w 171"/>
                <a:gd name="T45" fmla="*/ 61 h 190"/>
                <a:gd name="T46" fmla="*/ 168 w 171"/>
                <a:gd name="T47" fmla="*/ 63 h 190"/>
                <a:gd name="T48" fmla="*/ 171 w 171"/>
                <a:gd name="T49" fmla="*/ 68 h 190"/>
                <a:gd name="T50" fmla="*/ 171 w 171"/>
                <a:gd name="T51" fmla="*/ 74 h 190"/>
                <a:gd name="T52" fmla="*/ 171 w 171"/>
                <a:gd name="T53" fmla="*/ 114 h 190"/>
                <a:gd name="T54" fmla="*/ 170 w 171"/>
                <a:gd name="T55" fmla="*/ 117 h 190"/>
                <a:gd name="T56" fmla="*/ 161 w 171"/>
                <a:gd name="T57" fmla="*/ 126 h 190"/>
                <a:gd name="T58" fmla="*/ 150 w 171"/>
                <a:gd name="T59" fmla="*/ 138 h 190"/>
                <a:gd name="T60" fmla="*/ 136 w 171"/>
                <a:gd name="T61" fmla="*/ 150 h 190"/>
                <a:gd name="T62" fmla="*/ 124 w 171"/>
                <a:gd name="T63" fmla="*/ 164 h 190"/>
                <a:gd name="T64" fmla="*/ 112 w 171"/>
                <a:gd name="T65" fmla="*/ 175 h 190"/>
                <a:gd name="T66" fmla="*/ 102 w 171"/>
                <a:gd name="T67" fmla="*/ 183 h 190"/>
                <a:gd name="T68" fmla="*/ 95 w 171"/>
                <a:gd name="T69" fmla="*/ 189 h 190"/>
                <a:gd name="T70" fmla="*/ 89 w 171"/>
                <a:gd name="T71" fmla="*/ 190 h 190"/>
                <a:gd name="T72" fmla="*/ 86 w 171"/>
                <a:gd name="T73" fmla="*/ 190 h 190"/>
                <a:gd name="T74" fmla="*/ 82 w 171"/>
                <a:gd name="T75" fmla="*/ 189 h 190"/>
                <a:gd name="T76" fmla="*/ 81 w 171"/>
                <a:gd name="T77" fmla="*/ 189 h 190"/>
                <a:gd name="T78" fmla="*/ 75 w 171"/>
                <a:gd name="T79" fmla="*/ 185 h 190"/>
                <a:gd name="T80" fmla="*/ 65 w 171"/>
                <a:gd name="T81" fmla="*/ 176 h 190"/>
                <a:gd name="T82" fmla="*/ 51 w 171"/>
                <a:gd name="T83" fmla="*/ 164 h 190"/>
                <a:gd name="T84" fmla="*/ 37 w 171"/>
                <a:gd name="T85" fmla="*/ 150 h 190"/>
                <a:gd name="T86" fmla="*/ 23 w 171"/>
                <a:gd name="T87" fmla="*/ 136 h 190"/>
                <a:gd name="T88" fmla="*/ 13 w 171"/>
                <a:gd name="T89" fmla="*/ 124 h 190"/>
                <a:gd name="T90" fmla="*/ 4 w 171"/>
                <a:gd name="T91" fmla="*/ 114 h 190"/>
                <a:gd name="T92" fmla="*/ 0 w 171"/>
                <a:gd name="T93" fmla="*/ 110 h 190"/>
                <a:gd name="T94" fmla="*/ 0 w 171"/>
                <a:gd name="T95" fmla="*/ 14 h 190"/>
                <a:gd name="T96" fmla="*/ 2 w 171"/>
                <a:gd name="T97" fmla="*/ 9 h 190"/>
                <a:gd name="T98" fmla="*/ 6 w 171"/>
                <a:gd name="T99" fmla="*/ 4 h 190"/>
                <a:gd name="T100" fmla="*/ 9 w 171"/>
                <a:gd name="T101" fmla="*/ 0 h 190"/>
                <a:gd name="T102" fmla="*/ 16 w 171"/>
                <a:gd name="T103"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190">
                  <a:moveTo>
                    <a:pt x="28" y="108"/>
                  </a:moveTo>
                  <a:lnTo>
                    <a:pt x="28" y="121"/>
                  </a:lnTo>
                  <a:lnTo>
                    <a:pt x="145" y="121"/>
                  </a:lnTo>
                  <a:lnTo>
                    <a:pt x="145" y="108"/>
                  </a:lnTo>
                  <a:lnTo>
                    <a:pt x="28" y="108"/>
                  </a:lnTo>
                  <a:close/>
                  <a:moveTo>
                    <a:pt x="28" y="82"/>
                  </a:moveTo>
                  <a:lnTo>
                    <a:pt x="28" y="93"/>
                  </a:lnTo>
                  <a:lnTo>
                    <a:pt x="145" y="93"/>
                  </a:lnTo>
                  <a:lnTo>
                    <a:pt x="145" y="82"/>
                  </a:lnTo>
                  <a:lnTo>
                    <a:pt x="28" y="82"/>
                  </a:lnTo>
                  <a:close/>
                  <a:moveTo>
                    <a:pt x="16" y="0"/>
                  </a:moveTo>
                  <a:lnTo>
                    <a:pt x="98" y="0"/>
                  </a:lnTo>
                  <a:lnTo>
                    <a:pt x="103" y="0"/>
                  </a:lnTo>
                  <a:lnTo>
                    <a:pt x="109" y="4"/>
                  </a:lnTo>
                  <a:lnTo>
                    <a:pt x="112" y="9"/>
                  </a:lnTo>
                  <a:lnTo>
                    <a:pt x="114" y="14"/>
                  </a:lnTo>
                  <a:lnTo>
                    <a:pt x="114" y="46"/>
                  </a:lnTo>
                  <a:lnTo>
                    <a:pt x="116" y="51"/>
                  </a:lnTo>
                  <a:lnTo>
                    <a:pt x="119" y="56"/>
                  </a:lnTo>
                  <a:lnTo>
                    <a:pt x="122" y="60"/>
                  </a:lnTo>
                  <a:lnTo>
                    <a:pt x="128" y="60"/>
                  </a:lnTo>
                  <a:lnTo>
                    <a:pt x="157" y="60"/>
                  </a:lnTo>
                  <a:lnTo>
                    <a:pt x="164" y="61"/>
                  </a:lnTo>
                  <a:lnTo>
                    <a:pt x="168" y="63"/>
                  </a:lnTo>
                  <a:lnTo>
                    <a:pt x="171" y="68"/>
                  </a:lnTo>
                  <a:lnTo>
                    <a:pt x="171" y="74"/>
                  </a:lnTo>
                  <a:lnTo>
                    <a:pt x="171" y="114"/>
                  </a:lnTo>
                  <a:lnTo>
                    <a:pt x="170" y="117"/>
                  </a:lnTo>
                  <a:lnTo>
                    <a:pt x="161" y="126"/>
                  </a:lnTo>
                  <a:lnTo>
                    <a:pt x="150" y="138"/>
                  </a:lnTo>
                  <a:lnTo>
                    <a:pt x="136" y="150"/>
                  </a:lnTo>
                  <a:lnTo>
                    <a:pt x="124" y="164"/>
                  </a:lnTo>
                  <a:lnTo>
                    <a:pt x="112" y="175"/>
                  </a:lnTo>
                  <a:lnTo>
                    <a:pt x="102" y="183"/>
                  </a:lnTo>
                  <a:lnTo>
                    <a:pt x="95" y="189"/>
                  </a:lnTo>
                  <a:lnTo>
                    <a:pt x="89" y="190"/>
                  </a:lnTo>
                  <a:lnTo>
                    <a:pt x="86" y="190"/>
                  </a:lnTo>
                  <a:lnTo>
                    <a:pt x="82" y="189"/>
                  </a:lnTo>
                  <a:lnTo>
                    <a:pt x="81" y="189"/>
                  </a:lnTo>
                  <a:lnTo>
                    <a:pt x="75" y="185"/>
                  </a:lnTo>
                  <a:lnTo>
                    <a:pt x="65" y="176"/>
                  </a:lnTo>
                  <a:lnTo>
                    <a:pt x="51" y="164"/>
                  </a:lnTo>
                  <a:lnTo>
                    <a:pt x="37" y="150"/>
                  </a:lnTo>
                  <a:lnTo>
                    <a:pt x="23" y="136"/>
                  </a:lnTo>
                  <a:lnTo>
                    <a:pt x="13" y="124"/>
                  </a:lnTo>
                  <a:lnTo>
                    <a:pt x="4" y="114"/>
                  </a:lnTo>
                  <a:lnTo>
                    <a:pt x="0" y="110"/>
                  </a:lnTo>
                  <a:lnTo>
                    <a:pt x="0" y="14"/>
                  </a:lnTo>
                  <a:lnTo>
                    <a:pt x="2" y="9"/>
                  </a:lnTo>
                  <a:lnTo>
                    <a:pt x="6" y="4"/>
                  </a:lnTo>
                  <a:lnTo>
                    <a:pt x="9" y="0"/>
                  </a:lnTo>
                  <a:lnTo>
                    <a:pt x="16" y="0"/>
                  </a:lnTo>
                  <a:close/>
                </a:path>
              </a:pathLst>
            </a:custGeom>
            <a:grpFill/>
            <a:ln w="0">
              <a:noFill/>
              <a:prstDash val="solid"/>
              <a:round/>
            </a:ln>
          </p:spPr>
          <p:txBody>
            <a:bodyPr/>
            <a:lstStyle/>
            <a:p>
              <a:pPr>
                <a:defRPr/>
              </a:pPr>
              <a:endParaRPr lang="en-US">
                <a:cs typeface="+mn-ea"/>
                <a:sym typeface="+mn-lt"/>
              </a:endParaRPr>
            </a:p>
          </p:txBody>
        </p:sp>
        <p:sp>
          <p:nvSpPr>
            <p:cNvPr id="29" name="Freeform 36"/>
            <p:cNvSpPr/>
            <p:nvPr/>
          </p:nvSpPr>
          <p:spPr bwMode="auto">
            <a:xfrm>
              <a:off x="6319837" y="1822450"/>
              <a:ext cx="90488" cy="92076"/>
            </a:xfrm>
            <a:custGeom>
              <a:avLst/>
              <a:gdLst>
                <a:gd name="T0" fmla="*/ 1 w 57"/>
                <a:gd name="T1" fmla="*/ 0 h 58"/>
                <a:gd name="T2" fmla="*/ 3 w 57"/>
                <a:gd name="T3" fmla="*/ 2 h 58"/>
                <a:gd name="T4" fmla="*/ 5 w 57"/>
                <a:gd name="T5" fmla="*/ 2 h 58"/>
                <a:gd name="T6" fmla="*/ 8 w 57"/>
                <a:gd name="T7" fmla="*/ 4 h 58"/>
                <a:gd name="T8" fmla="*/ 12 w 57"/>
                <a:gd name="T9" fmla="*/ 7 h 58"/>
                <a:gd name="T10" fmla="*/ 15 w 57"/>
                <a:gd name="T11" fmla="*/ 9 h 58"/>
                <a:gd name="T12" fmla="*/ 19 w 57"/>
                <a:gd name="T13" fmla="*/ 12 h 58"/>
                <a:gd name="T14" fmla="*/ 43 w 57"/>
                <a:gd name="T15" fmla="*/ 39 h 58"/>
                <a:gd name="T16" fmla="*/ 45 w 57"/>
                <a:gd name="T17" fmla="*/ 40 h 58"/>
                <a:gd name="T18" fmla="*/ 48 w 57"/>
                <a:gd name="T19" fmla="*/ 44 h 58"/>
                <a:gd name="T20" fmla="*/ 50 w 57"/>
                <a:gd name="T21" fmla="*/ 47 h 58"/>
                <a:gd name="T22" fmla="*/ 54 w 57"/>
                <a:gd name="T23" fmla="*/ 51 h 58"/>
                <a:gd name="T24" fmla="*/ 55 w 57"/>
                <a:gd name="T25" fmla="*/ 54 h 58"/>
                <a:gd name="T26" fmla="*/ 57 w 57"/>
                <a:gd name="T27" fmla="*/ 56 h 58"/>
                <a:gd name="T28" fmla="*/ 57 w 57"/>
                <a:gd name="T29" fmla="*/ 58 h 58"/>
                <a:gd name="T30" fmla="*/ 55 w 57"/>
                <a:gd name="T31" fmla="*/ 56 h 58"/>
                <a:gd name="T32" fmla="*/ 52 w 57"/>
                <a:gd name="T33" fmla="*/ 54 h 58"/>
                <a:gd name="T34" fmla="*/ 48 w 57"/>
                <a:gd name="T35" fmla="*/ 53 h 58"/>
                <a:gd name="T36" fmla="*/ 45 w 57"/>
                <a:gd name="T37" fmla="*/ 51 h 58"/>
                <a:gd name="T38" fmla="*/ 38 w 57"/>
                <a:gd name="T39" fmla="*/ 49 h 58"/>
                <a:gd name="T40" fmla="*/ 31 w 57"/>
                <a:gd name="T41" fmla="*/ 49 h 58"/>
                <a:gd name="T42" fmla="*/ 22 w 57"/>
                <a:gd name="T43" fmla="*/ 49 h 58"/>
                <a:gd name="T44" fmla="*/ 17 w 57"/>
                <a:gd name="T45" fmla="*/ 47 h 58"/>
                <a:gd name="T46" fmla="*/ 13 w 57"/>
                <a:gd name="T47" fmla="*/ 46 h 58"/>
                <a:gd name="T48" fmla="*/ 10 w 57"/>
                <a:gd name="T49" fmla="*/ 40 h 58"/>
                <a:gd name="T50" fmla="*/ 8 w 57"/>
                <a:gd name="T51" fmla="*/ 35 h 58"/>
                <a:gd name="T52" fmla="*/ 8 w 57"/>
                <a:gd name="T53" fmla="*/ 23 h 58"/>
                <a:gd name="T54" fmla="*/ 8 w 57"/>
                <a:gd name="T55" fmla="*/ 18 h 58"/>
                <a:gd name="T56" fmla="*/ 6 w 57"/>
                <a:gd name="T57" fmla="*/ 12 h 58"/>
                <a:gd name="T58" fmla="*/ 5 w 57"/>
                <a:gd name="T59" fmla="*/ 7 h 58"/>
                <a:gd name="T60" fmla="*/ 3 w 57"/>
                <a:gd name="T61" fmla="*/ 5 h 58"/>
                <a:gd name="T62" fmla="*/ 1 w 57"/>
                <a:gd name="T63" fmla="*/ 2 h 58"/>
                <a:gd name="T64" fmla="*/ 0 w 57"/>
                <a:gd name="T65" fmla="*/ 2 h 58"/>
                <a:gd name="T66" fmla="*/ 1 w 57"/>
                <a:gd name="T6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58">
                  <a:moveTo>
                    <a:pt x="1" y="0"/>
                  </a:moveTo>
                  <a:lnTo>
                    <a:pt x="3" y="2"/>
                  </a:lnTo>
                  <a:lnTo>
                    <a:pt x="5" y="2"/>
                  </a:lnTo>
                  <a:lnTo>
                    <a:pt x="8" y="4"/>
                  </a:lnTo>
                  <a:lnTo>
                    <a:pt x="12" y="7"/>
                  </a:lnTo>
                  <a:lnTo>
                    <a:pt x="15" y="9"/>
                  </a:lnTo>
                  <a:lnTo>
                    <a:pt x="19" y="12"/>
                  </a:lnTo>
                  <a:lnTo>
                    <a:pt x="43" y="39"/>
                  </a:lnTo>
                  <a:lnTo>
                    <a:pt x="45" y="40"/>
                  </a:lnTo>
                  <a:lnTo>
                    <a:pt x="48" y="44"/>
                  </a:lnTo>
                  <a:lnTo>
                    <a:pt x="50" y="47"/>
                  </a:lnTo>
                  <a:lnTo>
                    <a:pt x="54" y="51"/>
                  </a:lnTo>
                  <a:lnTo>
                    <a:pt x="55" y="54"/>
                  </a:lnTo>
                  <a:lnTo>
                    <a:pt x="57" y="56"/>
                  </a:lnTo>
                  <a:lnTo>
                    <a:pt x="57" y="58"/>
                  </a:lnTo>
                  <a:lnTo>
                    <a:pt x="55" y="56"/>
                  </a:lnTo>
                  <a:lnTo>
                    <a:pt x="52" y="54"/>
                  </a:lnTo>
                  <a:lnTo>
                    <a:pt x="48" y="53"/>
                  </a:lnTo>
                  <a:lnTo>
                    <a:pt x="45" y="51"/>
                  </a:lnTo>
                  <a:lnTo>
                    <a:pt x="38" y="49"/>
                  </a:lnTo>
                  <a:lnTo>
                    <a:pt x="31" y="49"/>
                  </a:lnTo>
                  <a:lnTo>
                    <a:pt x="22" y="49"/>
                  </a:lnTo>
                  <a:lnTo>
                    <a:pt x="17" y="47"/>
                  </a:lnTo>
                  <a:lnTo>
                    <a:pt x="13" y="46"/>
                  </a:lnTo>
                  <a:lnTo>
                    <a:pt x="10" y="40"/>
                  </a:lnTo>
                  <a:lnTo>
                    <a:pt x="8" y="35"/>
                  </a:lnTo>
                  <a:lnTo>
                    <a:pt x="8" y="23"/>
                  </a:lnTo>
                  <a:lnTo>
                    <a:pt x="8" y="18"/>
                  </a:lnTo>
                  <a:lnTo>
                    <a:pt x="6" y="12"/>
                  </a:lnTo>
                  <a:lnTo>
                    <a:pt x="5" y="7"/>
                  </a:lnTo>
                  <a:lnTo>
                    <a:pt x="3" y="5"/>
                  </a:lnTo>
                  <a:lnTo>
                    <a:pt x="1" y="2"/>
                  </a:lnTo>
                  <a:lnTo>
                    <a:pt x="0" y="2"/>
                  </a:lnTo>
                  <a:lnTo>
                    <a:pt x="1" y="0"/>
                  </a:lnTo>
                  <a:close/>
                </a:path>
              </a:pathLst>
            </a:custGeom>
            <a:grpFill/>
            <a:ln w="0">
              <a:noFill/>
              <a:prstDash val="solid"/>
              <a:round/>
            </a:ln>
          </p:spPr>
          <p:txBody>
            <a:bodyPr/>
            <a:lstStyle/>
            <a:p>
              <a:pPr>
                <a:defRPr/>
              </a:pPr>
              <a:endParaRPr lang="en-US">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600" advClick="0" advTm="10">
        <p14:gallery dir="l"/>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right)">
                                      <p:cBhvr>
                                        <p:cTn id="12" dur="500"/>
                                        <p:tgtEl>
                                          <p:spTgt spid="30"/>
                                        </p:tgtEl>
                                      </p:cBhvr>
                                    </p:animEffect>
                                  </p:childTnLst>
                                </p:cTn>
                              </p:par>
                              <p:par>
                                <p:cTn id="13" presetID="53" presetClass="entr" presetSubtype="16"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p:cTn id="15" dur="500" fill="hold"/>
                                        <p:tgtEl>
                                          <p:spTgt spid="35"/>
                                        </p:tgtEl>
                                        <p:attrNameLst>
                                          <p:attrName>ppt_w</p:attrName>
                                        </p:attrNameLst>
                                      </p:cBhvr>
                                      <p:tavLst>
                                        <p:tav tm="0">
                                          <p:val>
                                            <p:fltVal val="0"/>
                                          </p:val>
                                        </p:tav>
                                        <p:tav tm="100000">
                                          <p:val>
                                            <p:strVal val="#ppt_w"/>
                                          </p:val>
                                        </p:tav>
                                      </p:tavLst>
                                    </p:anim>
                                    <p:anim calcmode="lin" valueType="num">
                                      <p:cBhvr>
                                        <p:cTn id="16" dur="500" fill="hold"/>
                                        <p:tgtEl>
                                          <p:spTgt spid="35"/>
                                        </p:tgtEl>
                                        <p:attrNameLst>
                                          <p:attrName>ppt_h</p:attrName>
                                        </p:attrNameLst>
                                      </p:cBhvr>
                                      <p:tavLst>
                                        <p:tav tm="0">
                                          <p:val>
                                            <p:fltVal val="0"/>
                                          </p:val>
                                        </p:tav>
                                        <p:tav tm="100000">
                                          <p:val>
                                            <p:strVal val="#ppt_h"/>
                                          </p:val>
                                        </p:tav>
                                      </p:tavLst>
                                    </p:anim>
                                    <p:animEffect transition="in" filter="fade">
                                      <p:cBhvr>
                                        <p:cTn id="17" dur="500"/>
                                        <p:tgtEl>
                                          <p:spTgt spid="35"/>
                                        </p:tgtEl>
                                      </p:cBhvr>
                                    </p:animEffect>
                                  </p:childTnLst>
                                </p:cTn>
                              </p:par>
                              <p:par>
                                <p:cTn id="18" presetID="2" presetClass="entr" presetSubtype="8" fill="hold" grpId="0" nodeType="withEffect">
                                  <p:stCondLst>
                                    <p:cond delay="0"/>
                                  </p:stCondLst>
                                  <p:childTnLst>
                                    <p:set>
                                      <p:cBhvr>
                                        <p:cTn id="19" dur="1" fill="hold">
                                          <p:stCondLst>
                                            <p:cond delay="0"/>
                                          </p:stCondLst>
                                        </p:cTn>
                                        <p:tgtEl>
                                          <p:spTgt spid="42"/>
                                        </p:tgtEl>
                                        <p:attrNameLst>
                                          <p:attrName>style.visibility</p:attrName>
                                        </p:attrNameLst>
                                      </p:cBhvr>
                                      <p:to>
                                        <p:strVal val="visible"/>
                                      </p:to>
                                    </p:set>
                                    <p:anim calcmode="lin" valueType="num">
                                      <p:cBhvr additive="base">
                                        <p:cTn id="20" dur="500" fill="hold"/>
                                        <p:tgtEl>
                                          <p:spTgt spid="42"/>
                                        </p:tgtEl>
                                        <p:attrNameLst>
                                          <p:attrName>ppt_x</p:attrName>
                                        </p:attrNameLst>
                                      </p:cBhvr>
                                      <p:tavLst>
                                        <p:tav tm="0">
                                          <p:val>
                                            <p:strVal val="0-#ppt_w/2"/>
                                          </p:val>
                                        </p:tav>
                                        <p:tav tm="100000">
                                          <p:val>
                                            <p:strVal val="#ppt_x"/>
                                          </p:val>
                                        </p:tav>
                                      </p:tavLst>
                                    </p:anim>
                                    <p:anim calcmode="lin" valueType="num">
                                      <p:cBhvr additive="base">
                                        <p:cTn id="21" dur="500" fill="hold"/>
                                        <p:tgtEl>
                                          <p:spTgt spid="42"/>
                                        </p:tgtEl>
                                        <p:attrNameLst>
                                          <p:attrName>ppt_y</p:attrName>
                                        </p:attrNameLst>
                                      </p:cBhvr>
                                      <p:tavLst>
                                        <p:tav tm="0">
                                          <p:val>
                                            <p:strVal val="#ppt_y"/>
                                          </p:val>
                                        </p:tav>
                                        <p:tav tm="100000">
                                          <p:val>
                                            <p:strVal val="#ppt_y"/>
                                          </p:val>
                                        </p:tav>
                                      </p:tavLst>
                                    </p:anim>
                                  </p:childTnLst>
                                </p:cTn>
                              </p:par>
                              <p:par>
                                <p:cTn id="22" presetID="53" presetClass="entr" presetSubtype="16" fill="hold" nodeType="withEffect">
                                  <p:stCondLst>
                                    <p:cond delay="0"/>
                                  </p:stCondLst>
                                  <p:childTnLst>
                                    <p:set>
                                      <p:cBhvr>
                                        <p:cTn id="23" dur="1" fill="hold">
                                          <p:stCondLst>
                                            <p:cond delay="0"/>
                                          </p:stCondLst>
                                        </p:cTn>
                                        <p:tgtEl>
                                          <p:spTgt spid="53"/>
                                        </p:tgtEl>
                                        <p:attrNameLst>
                                          <p:attrName>style.visibility</p:attrName>
                                        </p:attrNameLst>
                                      </p:cBhvr>
                                      <p:to>
                                        <p:strVal val="visible"/>
                                      </p:to>
                                    </p:set>
                                    <p:anim calcmode="lin" valueType="num">
                                      <p:cBhvr>
                                        <p:cTn id="24" dur="500" fill="hold"/>
                                        <p:tgtEl>
                                          <p:spTgt spid="53"/>
                                        </p:tgtEl>
                                        <p:attrNameLst>
                                          <p:attrName>ppt_w</p:attrName>
                                        </p:attrNameLst>
                                      </p:cBhvr>
                                      <p:tavLst>
                                        <p:tav tm="0">
                                          <p:val>
                                            <p:fltVal val="0"/>
                                          </p:val>
                                        </p:tav>
                                        <p:tav tm="100000">
                                          <p:val>
                                            <p:strVal val="#ppt_w"/>
                                          </p:val>
                                        </p:tav>
                                      </p:tavLst>
                                    </p:anim>
                                    <p:anim calcmode="lin" valueType="num">
                                      <p:cBhvr>
                                        <p:cTn id="25" dur="500" fill="hold"/>
                                        <p:tgtEl>
                                          <p:spTgt spid="53"/>
                                        </p:tgtEl>
                                        <p:attrNameLst>
                                          <p:attrName>ppt_h</p:attrName>
                                        </p:attrNameLst>
                                      </p:cBhvr>
                                      <p:tavLst>
                                        <p:tav tm="0">
                                          <p:val>
                                            <p:fltVal val="0"/>
                                          </p:val>
                                        </p:tav>
                                        <p:tav tm="100000">
                                          <p:val>
                                            <p:strVal val="#ppt_h"/>
                                          </p:val>
                                        </p:tav>
                                      </p:tavLst>
                                    </p:anim>
                                    <p:animEffect transition="in" filter="fade">
                                      <p:cBhvr>
                                        <p:cTn id="26" dur="500"/>
                                        <p:tgtEl>
                                          <p:spTgt spid="5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ipe(left)">
                                      <p:cBhvr>
                                        <p:cTn id="31" dur="500"/>
                                        <p:tgtEl>
                                          <p:spTgt spid="32"/>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49"/>
                                        </p:tgtEl>
                                        <p:attrNameLst>
                                          <p:attrName>style.visibility</p:attrName>
                                        </p:attrNameLst>
                                      </p:cBhvr>
                                      <p:to>
                                        <p:strVal val="visible"/>
                                      </p:to>
                                    </p:set>
                                    <p:anim calcmode="lin" valueType="num">
                                      <p:cBhvr additive="base">
                                        <p:cTn id="34" dur="500" fill="hold"/>
                                        <p:tgtEl>
                                          <p:spTgt spid="49"/>
                                        </p:tgtEl>
                                        <p:attrNameLst>
                                          <p:attrName>ppt_x</p:attrName>
                                        </p:attrNameLst>
                                      </p:cBhvr>
                                      <p:tavLst>
                                        <p:tav tm="0">
                                          <p:val>
                                            <p:strVal val="1+#ppt_w/2"/>
                                          </p:val>
                                        </p:tav>
                                        <p:tav tm="100000">
                                          <p:val>
                                            <p:strVal val="#ppt_x"/>
                                          </p:val>
                                        </p:tav>
                                      </p:tavLst>
                                    </p:anim>
                                    <p:anim calcmode="lin" valueType="num">
                                      <p:cBhvr additive="base">
                                        <p:cTn id="35" dur="500" fill="hold"/>
                                        <p:tgtEl>
                                          <p:spTgt spid="49"/>
                                        </p:tgtEl>
                                        <p:attrNameLst>
                                          <p:attrName>ppt_y</p:attrName>
                                        </p:attrNameLst>
                                      </p:cBhvr>
                                      <p:tavLst>
                                        <p:tav tm="0">
                                          <p:val>
                                            <p:strVal val="#ppt_y"/>
                                          </p:val>
                                        </p:tav>
                                        <p:tav tm="100000">
                                          <p:val>
                                            <p:strVal val="#ppt_y"/>
                                          </p:val>
                                        </p:tav>
                                      </p:tavLst>
                                    </p:anim>
                                  </p:childTnLst>
                                </p:cTn>
                              </p:par>
                              <p:par>
                                <p:cTn id="36" presetID="53" presetClass="entr" presetSubtype="16" fill="hold"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p:cTn id="38" dur="500" fill="hold"/>
                                        <p:tgtEl>
                                          <p:spTgt spid="20"/>
                                        </p:tgtEl>
                                        <p:attrNameLst>
                                          <p:attrName>ppt_w</p:attrName>
                                        </p:attrNameLst>
                                      </p:cBhvr>
                                      <p:tavLst>
                                        <p:tav tm="0">
                                          <p:val>
                                            <p:fltVal val="0"/>
                                          </p:val>
                                        </p:tav>
                                        <p:tav tm="100000">
                                          <p:val>
                                            <p:strVal val="#ppt_w"/>
                                          </p:val>
                                        </p:tav>
                                      </p:tavLst>
                                    </p:anim>
                                    <p:anim calcmode="lin" valueType="num">
                                      <p:cBhvr>
                                        <p:cTn id="39" dur="500" fill="hold"/>
                                        <p:tgtEl>
                                          <p:spTgt spid="20"/>
                                        </p:tgtEl>
                                        <p:attrNameLst>
                                          <p:attrName>ppt_h</p:attrName>
                                        </p:attrNameLst>
                                      </p:cBhvr>
                                      <p:tavLst>
                                        <p:tav tm="0">
                                          <p:val>
                                            <p:fltVal val="0"/>
                                          </p:val>
                                        </p:tav>
                                        <p:tav tm="100000">
                                          <p:val>
                                            <p:strVal val="#ppt_h"/>
                                          </p:val>
                                        </p:tav>
                                      </p:tavLst>
                                    </p:anim>
                                    <p:animEffect transition="in" filter="fade">
                                      <p:cBhvr>
                                        <p:cTn id="40" dur="500"/>
                                        <p:tgtEl>
                                          <p:spTgt spid="20"/>
                                        </p:tgtEl>
                                      </p:cBhvr>
                                    </p:animEffect>
                                  </p:childTnLst>
                                </p:cTn>
                              </p:par>
                              <p:par>
                                <p:cTn id="41" presetID="53" presetClass="entr" presetSubtype="16"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p:cTn id="43" dur="500" fill="hold"/>
                                        <p:tgtEl>
                                          <p:spTgt spid="25"/>
                                        </p:tgtEl>
                                        <p:attrNameLst>
                                          <p:attrName>ppt_w</p:attrName>
                                        </p:attrNameLst>
                                      </p:cBhvr>
                                      <p:tavLst>
                                        <p:tav tm="0">
                                          <p:val>
                                            <p:fltVal val="0"/>
                                          </p:val>
                                        </p:tav>
                                        <p:tav tm="100000">
                                          <p:val>
                                            <p:strVal val="#ppt_w"/>
                                          </p:val>
                                        </p:tav>
                                      </p:tavLst>
                                    </p:anim>
                                    <p:anim calcmode="lin" valueType="num">
                                      <p:cBhvr>
                                        <p:cTn id="44" dur="500" fill="hold"/>
                                        <p:tgtEl>
                                          <p:spTgt spid="25"/>
                                        </p:tgtEl>
                                        <p:attrNameLst>
                                          <p:attrName>ppt_h</p:attrName>
                                        </p:attrNameLst>
                                      </p:cBhvr>
                                      <p:tavLst>
                                        <p:tav tm="0">
                                          <p:val>
                                            <p:fltVal val="0"/>
                                          </p:val>
                                        </p:tav>
                                        <p:tav tm="100000">
                                          <p:val>
                                            <p:strVal val="#ppt_h"/>
                                          </p:val>
                                        </p:tav>
                                      </p:tavLst>
                                    </p:anim>
                                    <p:animEffect transition="in" filter="fade">
                                      <p:cBhvr>
                                        <p:cTn id="4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Straight Connector 51"/>
          <p:cNvCxnSpPr/>
          <p:nvPr/>
        </p:nvCxnSpPr>
        <p:spPr>
          <a:xfrm>
            <a:off x="6096000" y="0"/>
            <a:ext cx="0" cy="5477774"/>
          </a:xfrm>
          <a:prstGeom prst="line">
            <a:avLst/>
          </a:prstGeom>
          <a:ln w="12700">
            <a:solidFill>
              <a:schemeClr val="bg1">
                <a:lumMod val="8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5286376" y="1034266"/>
            <a:ext cx="809625" cy="0"/>
          </a:xfrm>
          <a:prstGeom prst="line">
            <a:avLst/>
          </a:prstGeom>
          <a:ln w="12700">
            <a:solidFill>
              <a:schemeClr val="bg1">
                <a:lumMod val="85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a:off x="6096001" y="2794000"/>
            <a:ext cx="809625" cy="0"/>
          </a:xfrm>
          <a:prstGeom prst="line">
            <a:avLst/>
          </a:prstGeom>
          <a:ln w="12700">
            <a:solidFill>
              <a:schemeClr val="bg1">
                <a:lumMod val="8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a:off x="5286376" y="3721100"/>
            <a:ext cx="809625" cy="0"/>
          </a:xfrm>
          <a:prstGeom prst="line">
            <a:avLst/>
          </a:prstGeom>
          <a:ln w="12700">
            <a:solidFill>
              <a:schemeClr val="bg1">
                <a:lumMod val="85000"/>
              </a:schemeClr>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57" name="Group 56"/>
          <p:cNvGrpSpPr/>
          <p:nvPr/>
        </p:nvGrpSpPr>
        <p:grpSpPr bwMode="auto">
          <a:xfrm>
            <a:off x="4776788" y="754866"/>
            <a:ext cx="557212" cy="558800"/>
            <a:chOff x="3252310" y="902458"/>
            <a:chExt cx="557690" cy="557690"/>
          </a:xfrm>
        </p:grpSpPr>
        <p:sp>
          <p:nvSpPr>
            <p:cNvPr id="58" name="Rectangle 57"/>
            <p:cNvSpPr/>
            <p:nvPr/>
          </p:nvSpPr>
          <p:spPr>
            <a:xfrm>
              <a:off x="3252310" y="902458"/>
              <a:ext cx="557690" cy="5576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59" name="Rectangle 58"/>
            <p:cNvSpPr/>
            <p:nvPr/>
          </p:nvSpPr>
          <p:spPr>
            <a:xfrm>
              <a:off x="3763924" y="902458"/>
              <a:ext cx="46076" cy="55769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sp>
        <p:nvSpPr>
          <p:cNvPr id="60" name="TextBox 59"/>
          <p:cNvSpPr txBox="1"/>
          <p:nvPr/>
        </p:nvSpPr>
        <p:spPr>
          <a:xfrm flipH="1">
            <a:off x="4051914" y="826303"/>
            <a:ext cx="644526" cy="321945"/>
          </a:xfrm>
          <a:prstGeom prst="rect">
            <a:avLst/>
          </a:prstGeom>
          <a:noFill/>
        </p:spPr>
        <p:txBody>
          <a:bodyPr wrap="square">
            <a:spAutoFit/>
          </a:bodyPr>
          <a:lstStyle/>
          <a:p>
            <a:pPr algn="r">
              <a:defRPr/>
            </a:pPr>
            <a:r>
              <a:rPr lang="zh-CN" altLang="en-US" sz="1500" dirty="0">
                <a:solidFill>
                  <a:schemeClr val="bg1">
                    <a:lumMod val="50000"/>
                  </a:schemeClr>
                </a:solidFill>
                <a:cs typeface="+mn-ea"/>
                <a:sym typeface="+mn-lt"/>
              </a:rPr>
              <a:t>编译</a:t>
            </a:r>
          </a:p>
        </p:txBody>
      </p:sp>
      <p:grpSp>
        <p:nvGrpSpPr>
          <p:cNvPr id="62" name="Group 61"/>
          <p:cNvGrpSpPr/>
          <p:nvPr/>
        </p:nvGrpSpPr>
        <p:grpSpPr bwMode="auto">
          <a:xfrm>
            <a:off x="4780846" y="3429000"/>
            <a:ext cx="557213" cy="558800"/>
            <a:chOff x="5334000" y="1829423"/>
            <a:chExt cx="557690" cy="557690"/>
          </a:xfrm>
        </p:grpSpPr>
        <p:sp>
          <p:nvSpPr>
            <p:cNvPr id="63" name="Rectangle 62"/>
            <p:cNvSpPr/>
            <p:nvPr/>
          </p:nvSpPr>
          <p:spPr>
            <a:xfrm flipH="1">
              <a:off x="5334000" y="1829423"/>
              <a:ext cx="557690" cy="55769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64" name="Rectangle 63"/>
            <p:cNvSpPr/>
            <p:nvPr/>
          </p:nvSpPr>
          <p:spPr>
            <a:xfrm flipH="1">
              <a:off x="5334000" y="1829423"/>
              <a:ext cx="46077" cy="557690"/>
            </a:xfrm>
            <a:prstGeom prst="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sp>
        <p:nvSpPr>
          <p:cNvPr id="65" name="TextBox 64"/>
          <p:cNvSpPr txBox="1"/>
          <p:nvPr/>
        </p:nvSpPr>
        <p:spPr>
          <a:xfrm>
            <a:off x="7462839" y="2632417"/>
            <a:ext cx="1354017" cy="323165"/>
          </a:xfrm>
          <a:prstGeom prst="rect">
            <a:avLst/>
          </a:prstGeom>
          <a:noFill/>
        </p:spPr>
        <p:txBody>
          <a:bodyPr wrap="square">
            <a:spAutoFit/>
          </a:bodyPr>
          <a:lstStyle/>
          <a:p>
            <a:pPr>
              <a:defRPr/>
            </a:pPr>
            <a:r>
              <a:rPr lang="zh-CN" altLang="en-US" sz="1500" dirty="0">
                <a:solidFill>
                  <a:schemeClr val="bg1">
                    <a:lumMod val="50000"/>
                  </a:schemeClr>
                </a:solidFill>
                <a:cs typeface="+mn-ea"/>
                <a:sym typeface="+mn-lt"/>
              </a:rPr>
              <a:t>运行检查修改</a:t>
            </a:r>
            <a:endParaRPr lang="en-US" altLang="zh-CN" sz="1500" dirty="0">
              <a:solidFill>
                <a:schemeClr val="bg1">
                  <a:lumMod val="50000"/>
                </a:schemeClr>
              </a:solidFill>
              <a:cs typeface="+mn-ea"/>
              <a:sym typeface="+mn-lt"/>
            </a:endParaRPr>
          </a:p>
        </p:txBody>
      </p:sp>
      <p:sp>
        <p:nvSpPr>
          <p:cNvPr id="70" name="TextBox 69"/>
          <p:cNvSpPr txBox="1"/>
          <p:nvPr/>
        </p:nvSpPr>
        <p:spPr>
          <a:xfrm flipH="1">
            <a:off x="3713163" y="3575050"/>
            <a:ext cx="952454" cy="323165"/>
          </a:xfrm>
          <a:prstGeom prst="rect">
            <a:avLst/>
          </a:prstGeom>
          <a:noFill/>
        </p:spPr>
        <p:txBody>
          <a:bodyPr wrap="square">
            <a:spAutoFit/>
          </a:bodyPr>
          <a:lstStyle/>
          <a:p>
            <a:pPr>
              <a:defRPr/>
            </a:pPr>
            <a:r>
              <a:rPr lang="zh-CN" altLang="en-US" sz="1500" dirty="0">
                <a:solidFill>
                  <a:schemeClr val="bg1">
                    <a:lumMod val="50000"/>
                  </a:schemeClr>
                </a:solidFill>
                <a:cs typeface="+mn-ea"/>
                <a:sym typeface="+mn-lt"/>
              </a:rPr>
              <a:t>成功运行</a:t>
            </a:r>
            <a:endParaRPr lang="en-US" altLang="zh-CN" sz="1500" dirty="0">
              <a:solidFill>
                <a:schemeClr val="bg1">
                  <a:lumMod val="50000"/>
                </a:schemeClr>
              </a:solidFill>
              <a:cs typeface="+mn-ea"/>
              <a:sym typeface="+mn-lt"/>
            </a:endParaRPr>
          </a:p>
        </p:txBody>
      </p:sp>
      <p:sp>
        <p:nvSpPr>
          <p:cNvPr id="77" name="Freeform 16"/>
          <p:cNvSpPr>
            <a:spLocks noEditPoints="1"/>
          </p:cNvSpPr>
          <p:nvPr/>
        </p:nvSpPr>
        <p:spPr bwMode="auto">
          <a:xfrm>
            <a:off x="4906964" y="919966"/>
            <a:ext cx="295275" cy="228600"/>
          </a:xfrm>
          <a:custGeom>
            <a:avLst/>
            <a:gdLst>
              <a:gd name="T0" fmla="*/ 193748718 w 330"/>
              <a:gd name="T1" fmla="*/ 150212524 h 256"/>
              <a:gd name="T2" fmla="*/ 200954323 w 330"/>
              <a:gd name="T3" fmla="*/ 159801223 h 256"/>
              <a:gd name="T4" fmla="*/ 210561497 w 330"/>
              <a:gd name="T5" fmla="*/ 153409352 h 256"/>
              <a:gd name="T6" fmla="*/ 203356787 w 330"/>
              <a:gd name="T7" fmla="*/ 144619861 h 256"/>
              <a:gd name="T8" fmla="*/ 195350361 w 330"/>
              <a:gd name="T9" fmla="*/ 146218275 h 256"/>
              <a:gd name="T10" fmla="*/ 227375172 w 330"/>
              <a:gd name="T11" fmla="*/ 135032055 h 256"/>
              <a:gd name="T12" fmla="*/ 224972707 w 330"/>
              <a:gd name="T13" fmla="*/ 165393886 h 256"/>
              <a:gd name="T14" fmla="*/ 146512771 w 330"/>
              <a:gd name="T15" fmla="*/ 151810938 h 256"/>
              <a:gd name="T16" fmla="*/ 159322337 w 330"/>
              <a:gd name="T17" fmla="*/ 138227991 h 256"/>
              <a:gd name="T18" fmla="*/ 171331977 w 330"/>
              <a:gd name="T19" fmla="*/ 119850694 h 256"/>
              <a:gd name="T20" fmla="*/ 178537581 w 330"/>
              <a:gd name="T21" fmla="*/ 110262888 h 256"/>
              <a:gd name="T22" fmla="*/ 90469576 w 330"/>
              <a:gd name="T23" fmla="*/ 30361830 h 256"/>
              <a:gd name="T24" fmla="*/ 101678394 w 330"/>
              <a:gd name="T25" fmla="*/ 61523761 h 256"/>
              <a:gd name="T26" fmla="*/ 122494386 w 330"/>
              <a:gd name="T27" fmla="*/ 79101851 h 256"/>
              <a:gd name="T28" fmla="*/ 104880785 w 330"/>
              <a:gd name="T29" fmla="*/ 95880734 h 256"/>
              <a:gd name="T30" fmla="*/ 86466363 w 330"/>
              <a:gd name="T31" fmla="*/ 116654759 h 256"/>
              <a:gd name="T32" fmla="*/ 24819206 w 330"/>
              <a:gd name="T33" fmla="*/ 105468539 h 256"/>
              <a:gd name="T34" fmla="*/ 28822419 w 330"/>
              <a:gd name="T35" fmla="*/ 76704230 h 256"/>
              <a:gd name="T36" fmla="*/ 43233629 w 330"/>
              <a:gd name="T37" fmla="*/ 72709088 h 256"/>
              <a:gd name="T38" fmla="*/ 54441552 w 330"/>
              <a:gd name="T39" fmla="*/ 44743985 h 256"/>
              <a:gd name="T40" fmla="*/ 22417636 w 330"/>
              <a:gd name="T41" fmla="*/ 19176504 h 256"/>
              <a:gd name="T42" fmla="*/ 171331977 w 330"/>
              <a:gd name="T43" fmla="*/ 0 h 256"/>
              <a:gd name="T44" fmla="*/ 221770315 w 330"/>
              <a:gd name="T45" fmla="*/ 17578090 h 256"/>
              <a:gd name="T46" fmla="*/ 231377490 w 330"/>
              <a:gd name="T47" fmla="*/ 33557766 h 256"/>
              <a:gd name="T48" fmla="*/ 247390343 w 330"/>
              <a:gd name="T49" fmla="*/ 45543192 h 256"/>
              <a:gd name="T50" fmla="*/ 261000731 w 330"/>
              <a:gd name="T51" fmla="*/ 52734270 h 256"/>
              <a:gd name="T52" fmla="*/ 262601479 w 330"/>
              <a:gd name="T53" fmla="*/ 62322075 h 256"/>
              <a:gd name="T54" fmla="*/ 253795126 w 330"/>
              <a:gd name="T55" fmla="*/ 72709088 h 256"/>
              <a:gd name="T56" fmla="*/ 248191164 w 330"/>
              <a:gd name="T57" fmla="*/ 79101851 h 256"/>
              <a:gd name="T58" fmla="*/ 241785486 w 330"/>
              <a:gd name="T59" fmla="*/ 82297786 h 256"/>
              <a:gd name="T60" fmla="*/ 234580776 w 330"/>
              <a:gd name="T61" fmla="*/ 76704230 h 256"/>
              <a:gd name="T62" fmla="*/ 232979133 w 330"/>
              <a:gd name="T63" fmla="*/ 75106709 h 256"/>
              <a:gd name="T64" fmla="*/ 228975920 w 330"/>
              <a:gd name="T65" fmla="*/ 63920489 h 256"/>
              <a:gd name="T66" fmla="*/ 214564710 w 330"/>
              <a:gd name="T67" fmla="*/ 54332684 h 256"/>
              <a:gd name="T68" fmla="*/ 195350361 w 330"/>
              <a:gd name="T69" fmla="*/ 61523761 h 256"/>
              <a:gd name="T70" fmla="*/ 164927193 w 330"/>
              <a:gd name="T71" fmla="*/ 97478255 h 256"/>
              <a:gd name="T72" fmla="*/ 160123159 w 330"/>
              <a:gd name="T73" fmla="*/ 110262888 h 256"/>
              <a:gd name="T74" fmla="*/ 139307166 w 330"/>
              <a:gd name="T75" fmla="*/ 139027198 h 256"/>
              <a:gd name="T76" fmla="*/ 110484747 w 330"/>
              <a:gd name="T77" fmla="*/ 168589821 h 256"/>
              <a:gd name="T78" fmla="*/ 88867933 w 330"/>
              <a:gd name="T79" fmla="*/ 194957402 h 256"/>
              <a:gd name="T80" fmla="*/ 77660009 w 330"/>
              <a:gd name="T81" fmla="*/ 204545208 h 256"/>
              <a:gd name="T82" fmla="*/ 60846335 w 330"/>
              <a:gd name="T83" fmla="*/ 193358988 h 256"/>
              <a:gd name="T84" fmla="*/ 51239160 w 330"/>
              <a:gd name="T85" fmla="*/ 182172769 h 256"/>
              <a:gd name="T86" fmla="*/ 55242373 w 330"/>
              <a:gd name="T87" fmla="*/ 174183377 h 256"/>
              <a:gd name="T88" fmla="*/ 86466363 w 330"/>
              <a:gd name="T89" fmla="*/ 142223133 h 256"/>
              <a:gd name="T90" fmla="*/ 90469576 w 330"/>
              <a:gd name="T91" fmla="*/ 138227991 h 256"/>
              <a:gd name="T92" fmla="*/ 103279142 w 330"/>
              <a:gd name="T93" fmla="*/ 119850694 h 256"/>
              <a:gd name="T94" fmla="*/ 129699991 w 330"/>
              <a:gd name="T95" fmla="*/ 93483113 h 256"/>
              <a:gd name="T96" fmla="*/ 144911128 w 330"/>
              <a:gd name="T97" fmla="*/ 82297786 h 256"/>
              <a:gd name="T98" fmla="*/ 178537581 w 330"/>
              <a:gd name="T99" fmla="*/ 45543192 h 256"/>
              <a:gd name="T100" fmla="*/ 181739973 w 330"/>
              <a:gd name="T101" fmla="*/ 35955387 h 256"/>
              <a:gd name="T102" fmla="*/ 176135117 w 330"/>
              <a:gd name="T103" fmla="*/ 20774025 h 256"/>
              <a:gd name="T104" fmla="*/ 148113519 w 330"/>
              <a:gd name="T105" fmla="*/ 16778883 h 256"/>
              <a:gd name="T106" fmla="*/ 122494386 w 330"/>
              <a:gd name="T107" fmla="*/ 17578090 h 256"/>
              <a:gd name="T108" fmla="*/ 120892743 w 330"/>
              <a:gd name="T109" fmla="*/ 11186220 h 256"/>
              <a:gd name="T110" fmla="*/ 146512771 w 330"/>
              <a:gd name="T111" fmla="*/ 3995142 h 25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30" h="256">
                <a:moveTo>
                  <a:pt x="251" y="178"/>
                </a:moveTo>
                <a:lnTo>
                  <a:pt x="247" y="180"/>
                </a:lnTo>
                <a:lnTo>
                  <a:pt x="244" y="183"/>
                </a:lnTo>
                <a:lnTo>
                  <a:pt x="242" y="188"/>
                </a:lnTo>
                <a:lnTo>
                  <a:pt x="242" y="192"/>
                </a:lnTo>
                <a:lnTo>
                  <a:pt x="244" y="197"/>
                </a:lnTo>
                <a:lnTo>
                  <a:pt x="247" y="199"/>
                </a:lnTo>
                <a:lnTo>
                  <a:pt x="251" y="200"/>
                </a:lnTo>
                <a:lnTo>
                  <a:pt x="256" y="200"/>
                </a:lnTo>
                <a:lnTo>
                  <a:pt x="260" y="199"/>
                </a:lnTo>
                <a:lnTo>
                  <a:pt x="263" y="195"/>
                </a:lnTo>
                <a:lnTo>
                  <a:pt x="263" y="192"/>
                </a:lnTo>
                <a:lnTo>
                  <a:pt x="263" y="188"/>
                </a:lnTo>
                <a:lnTo>
                  <a:pt x="261" y="185"/>
                </a:lnTo>
                <a:lnTo>
                  <a:pt x="258" y="183"/>
                </a:lnTo>
                <a:lnTo>
                  <a:pt x="254" y="181"/>
                </a:lnTo>
                <a:lnTo>
                  <a:pt x="249" y="181"/>
                </a:lnTo>
                <a:lnTo>
                  <a:pt x="246" y="183"/>
                </a:lnTo>
                <a:lnTo>
                  <a:pt x="242" y="185"/>
                </a:lnTo>
                <a:lnTo>
                  <a:pt x="244" y="183"/>
                </a:lnTo>
                <a:lnTo>
                  <a:pt x="247" y="180"/>
                </a:lnTo>
                <a:lnTo>
                  <a:pt x="251" y="178"/>
                </a:lnTo>
                <a:close/>
                <a:moveTo>
                  <a:pt x="225" y="134"/>
                </a:moveTo>
                <a:lnTo>
                  <a:pt x="284" y="169"/>
                </a:lnTo>
                <a:lnTo>
                  <a:pt x="288" y="174"/>
                </a:lnTo>
                <a:lnTo>
                  <a:pt x="289" y="185"/>
                </a:lnTo>
                <a:lnTo>
                  <a:pt x="286" y="195"/>
                </a:lnTo>
                <a:lnTo>
                  <a:pt x="281" y="207"/>
                </a:lnTo>
                <a:lnTo>
                  <a:pt x="270" y="221"/>
                </a:lnTo>
                <a:lnTo>
                  <a:pt x="258" y="228"/>
                </a:lnTo>
                <a:lnTo>
                  <a:pt x="247" y="228"/>
                </a:lnTo>
                <a:lnTo>
                  <a:pt x="183" y="190"/>
                </a:lnTo>
                <a:lnTo>
                  <a:pt x="188" y="186"/>
                </a:lnTo>
                <a:lnTo>
                  <a:pt x="192" y="183"/>
                </a:lnTo>
                <a:lnTo>
                  <a:pt x="193" y="180"/>
                </a:lnTo>
                <a:lnTo>
                  <a:pt x="199" y="173"/>
                </a:lnTo>
                <a:lnTo>
                  <a:pt x="204" y="166"/>
                </a:lnTo>
                <a:lnTo>
                  <a:pt x="209" y="159"/>
                </a:lnTo>
                <a:lnTo>
                  <a:pt x="213" y="153"/>
                </a:lnTo>
                <a:lnTo>
                  <a:pt x="214" y="150"/>
                </a:lnTo>
                <a:lnTo>
                  <a:pt x="218" y="145"/>
                </a:lnTo>
                <a:lnTo>
                  <a:pt x="220" y="143"/>
                </a:lnTo>
                <a:lnTo>
                  <a:pt x="221" y="141"/>
                </a:lnTo>
                <a:lnTo>
                  <a:pt x="223" y="138"/>
                </a:lnTo>
                <a:lnTo>
                  <a:pt x="225" y="134"/>
                </a:lnTo>
                <a:close/>
                <a:moveTo>
                  <a:pt x="73" y="15"/>
                </a:moveTo>
                <a:lnTo>
                  <a:pt x="96" y="22"/>
                </a:lnTo>
                <a:lnTo>
                  <a:pt x="113" y="38"/>
                </a:lnTo>
                <a:lnTo>
                  <a:pt x="124" y="56"/>
                </a:lnTo>
                <a:lnTo>
                  <a:pt x="127" y="77"/>
                </a:lnTo>
                <a:lnTo>
                  <a:pt x="134" y="80"/>
                </a:lnTo>
                <a:lnTo>
                  <a:pt x="158" y="96"/>
                </a:lnTo>
                <a:lnTo>
                  <a:pt x="153" y="99"/>
                </a:lnTo>
                <a:lnTo>
                  <a:pt x="146" y="106"/>
                </a:lnTo>
                <a:lnTo>
                  <a:pt x="141" y="111"/>
                </a:lnTo>
                <a:lnTo>
                  <a:pt x="136" y="115"/>
                </a:lnTo>
                <a:lnTo>
                  <a:pt x="131" y="120"/>
                </a:lnTo>
                <a:lnTo>
                  <a:pt x="125" y="125"/>
                </a:lnTo>
                <a:lnTo>
                  <a:pt x="122" y="131"/>
                </a:lnTo>
                <a:lnTo>
                  <a:pt x="115" y="138"/>
                </a:lnTo>
                <a:lnTo>
                  <a:pt x="108" y="146"/>
                </a:lnTo>
                <a:lnTo>
                  <a:pt x="90" y="136"/>
                </a:lnTo>
                <a:lnTo>
                  <a:pt x="71" y="141"/>
                </a:lnTo>
                <a:lnTo>
                  <a:pt x="50" y="141"/>
                </a:lnTo>
                <a:lnTo>
                  <a:pt x="31" y="132"/>
                </a:lnTo>
                <a:lnTo>
                  <a:pt x="12" y="117"/>
                </a:lnTo>
                <a:lnTo>
                  <a:pt x="1" y="97"/>
                </a:lnTo>
                <a:lnTo>
                  <a:pt x="0" y="75"/>
                </a:lnTo>
                <a:lnTo>
                  <a:pt x="36" y="96"/>
                </a:lnTo>
                <a:lnTo>
                  <a:pt x="40" y="97"/>
                </a:lnTo>
                <a:lnTo>
                  <a:pt x="43" y="96"/>
                </a:lnTo>
                <a:lnTo>
                  <a:pt x="48" y="94"/>
                </a:lnTo>
                <a:lnTo>
                  <a:pt x="54" y="91"/>
                </a:lnTo>
                <a:lnTo>
                  <a:pt x="57" y="85"/>
                </a:lnTo>
                <a:lnTo>
                  <a:pt x="62" y="80"/>
                </a:lnTo>
                <a:lnTo>
                  <a:pt x="68" y="66"/>
                </a:lnTo>
                <a:lnTo>
                  <a:pt x="68" y="56"/>
                </a:lnTo>
                <a:lnTo>
                  <a:pt x="64" y="49"/>
                </a:lnTo>
                <a:lnTo>
                  <a:pt x="28" y="28"/>
                </a:lnTo>
                <a:lnTo>
                  <a:pt x="28" y="26"/>
                </a:lnTo>
                <a:lnTo>
                  <a:pt x="28" y="24"/>
                </a:lnTo>
                <a:lnTo>
                  <a:pt x="29" y="24"/>
                </a:lnTo>
                <a:lnTo>
                  <a:pt x="50" y="15"/>
                </a:lnTo>
                <a:lnTo>
                  <a:pt x="73" y="15"/>
                </a:lnTo>
                <a:close/>
                <a:moveTo>
                  <a:pt x="214" y="0"/>
                </a:moveTo>
                <a:lnTo>
                  <a:pt x="228" y="0"/>
                </a:lnTo>
                <a:lnTo>
                  <a:pt x="247" y="7"/>
                </a:lnTo>
                <a:lnTo>
                  <a:pt x="263" y="14"/>
                </a:lnTo>
                <a:lnTo>
                  <a:pt x="277" y="22"/>
                </a:lnTo>
                <a:lnTo>
                  <a:pt x="282" y="28"/>
                </a:lnTo>
                <a:lnTo>
                  <a:pt x="286" y="33"/>
                </a:lnTo>
                <a:lnTo>
                  <a:pt x="288" y="36"/>
                </a:lnTo>
                <a:lnTo>
                  <a:pt x="289" y="42"/>
                </a:lnTo>
                <a:lnTo>
                  <a:pt x="291" y="45"/>
                </a:lnTo>
                <a:lnTo>
                  <a:pt x="295" y="50"/>
                </a:lnTo>
                <a:lnTo>
                  <a:pt x="302" y="54"/>
                </a:lnTo>
                <a:lnTo>
                  <a:pt x="309" y="57"/>
                </a:lnTo>
                <a:lnTo>
                  <a:pt x="314" y="59"/>
                </a:lnTo>
                <a:lnTo>
                  <a:pt x="319" y="61"/>
                </a:lnTo>
                <a:lnTo>
                  <a:pt x="323" y="63"/>
                </a:lnTo>
                <a:lnTo>
                  <a:pt x="326" y="66"/>
                </a:lnTo>
                <a:lnTo>
                  <a:pt x="328" y="70"/>
                </a:lnTo>
                <a:lnTo>
                  <a:pt x="330" y="73"/>
                </a:lnTo>
                <a:lnTo>
                  <a:pt x="330" y="75"/>
                </a:lnTo>
                <a:lnTo>
                  <a:pt x="328" y="78"/>
                </a:lnTo>
                <a:lnTo>
                  <a:pt x="326" y="82"/>
                </a:lnTo>
                <a:lnTo>
                  <a:pt x="324" y="84"/>
                </a:lnTo>
                <a:lnTo>
                  <a:pt x="321" y="87"/>
                </a:lnTo>
                <a:lnTo>
                  <a:pt x="317" y="91"/>
                </a:lnTo>
                <a:lnTo>
                  <a:pt x="316" y="94"/>
                </a:lnTo>
                <a:lnTo>
                  <a:pt x="314" y="97"/>
                </a:lnTo>
                <a:lnTo>
                  <a:pt x="312" y="99"/>
                </a:lnTo>
                <a:lnTo>
                  <a:pt x="310" y="99"/>
                </a:lnTo>
                <a:lnTo>
                  <a:pt x="309" y="101"/>
                </a:lnTo>
                <a:lnTo>
                  <a:pt x="305" y="103"/>
                </a:lnTo>
                <a:lnTo>
                  <a:pt x="302" y="103"/>
                </a:lnTo>
                <a:lnTo>
                  <a:pt x="300" y="101"/>
                </a:lnTo>
                <a:lnTo>
                  <a:pt x="298" y="99"/>
                </a:lnTo>
                <a:lnTo>
                  <a:pt x="295" y="97"/>
                </a:lnTo>
                <a:lnTo>
                  <a:pt x="293" y="96"/>
                </a:lnTo>
                <a:lnTo>
                  <a:pt x="291" y="96"/>
                </a:lnTo>
                <a:lnTo>
                  <a:pt x="291" y="94"/>
                </a:lnTo>
                <a:lnTo>
                  <a:pt x="289" y="91"/>
                </a:lnTo>
                <a:lnTo>
                  <a:pt x="288" y="87"/>
                </a:lnTo>
                <a:lnTo>
                  <a:pt x="286" y="84"/>
                </a:lnTo>
                <a:lnTo>
                  <a:pt x="286" y="80"/>
                </a:lnTo>
                <a:lnTo>
                  <a:pt x="282" y="77"/>
                </a:lnTo>
                <a:lnTo>
                  <a:pt x="279" y="75"/>
                </a:lnTo>
                <a:lnTo>
                  <a:pt x="275" y="71"/>
                </a:lnTo>
                <a:lnTo>
                  <a:pt x="268" y="68"/>
                </a:lnTo>
                <a:lnTo>
                  <a:pt x="263" y="68"/>
                </a:lnTo>
                <a:lnTo>
                  <a:pt x="258" y="70"/>
                </a:lnTo>
                <a:lnTo>
                  <a:pt x="251" y="71"/>
                </a:lnTo>
                <a:lnTo>
                  <a:pt x="244" y="77"/>
                </a:lnTo>
                <a:lnTo>
                  <a:pt x="244" y="75"/>
                </a:lnTo>
                <a:lnTo>
                  <a:pt x="206" y="122"/>
                </a:lnTo>
                <a:lnTo>
                  <a:pt x="206" y="125"/>
                </a:lnTo>
                <a:lnTo>
                  <a:pt x="207" y="127"/>
                </a:lnTo>
                <a:lnTo>
                  <a:pt x="206" y="131"/>
                </a:lnTo>
                <a:lnTo>
                  <a:pt x="200" y="138"/>
                </a:lnTo>
                <a:lnTo>
                  <a:pt x="193" y="148"/>
                </a:lnTo>
                <a:lnTo>
                  <a:pt x="186" y="159"/>
                </a:lnTo>
                <a:lnTo>
                  <a:pt x="179" y="167"/>
                </a:lnTo>
                <a:lnTo>
                  <a:pt x="174" y="174"/>
                </a:lnTo>
                <a:lnTo>
                  <a:pt x="164" y="185"/>
                </a:lnTo>
                <a:lnTo>
                  <a:pt x="153" y="197"/>
                </a:lnTo>
                <a:lnTo>
                  <a:pt x="143" y="206"/>
                </a:lnTo>
                <a:lnTo>
                  <a:pt x="138" y="211"/>
                </a:lnTo>
                <a:lnTo>
                  <a:pt x="132" y="218"/>
                </a:lnTo>
                <a:lnTo>
                  <a:pt x="125" y="227"/>
                </a:lnTo>
                <a:lnTo>
                  <a:pt x="118" y="235"/>
                </a:lnTo>
                <a:lnTo>
                  <a:pt x="111" y="244"/>
                </a:lnTo>
                <a:lnTo>
                  <a:pt x="108" y="251"/>
                </a:lnTo>
                <a:lnTo>
                  <a:pt x="104" y="255"/>
                </a:lnTo>
                <a:lnTo>
                  <a:pt x="101" y="256"/>
                </a:lnTo>
                <a:lnTo>
                  <a:pt x="97" y="256"/>
                </a:lnTo>
                <a:lnTo>
                  <a:pt x="94" y="255"/>
                </a:lnTo>
                <a:lnTo>
                  <a:pt x="89" y="253"/>
                </a:lnTo>
                <a:lnTo>
                  <a:pt x="83" y="248"/>
                </a:lnTo>
                <a:lnTo>
                  <a:pt x="76" y="242"/>
                </a:lnTo>
                <a:lnTo>
                  <a:pt x="71" y="237"/>
                </a:lnTo>
                <a:lnTo>
                  <a:pt x="68" y="234"/>
                </a:lnTo>
                <a:lnTo>
                  <a:pt x="66" y="232"/>
                </a:lnTo>
                <a:lnTo>
                  <a:pt x="64" y="228"/>
                </a:lnTo>
                <a:lnTo>
                  <a:pt x="64" y="227"/>
                </a:lnTo>
                <a:lnTo>
                  <a:pt x="64" y="225"/>
                </a:lnTo>
                <a:lnTo>
                  <a:pt x="66" y="221"/>
                </a:lnTo>
                <a:lnTo>
                  <a:pt x="69" y="218"/>
                </a:lnTo>
                <a:lnTo>
                  <a:pt x="82" y="207"/>
                </a:lnTo>
                <a:lnTo>
                  <a:pt x="94" y="195"/>
                </a:lnTo>
                <a:lnTo>
                  <a:pt x="104" y="183"/>
                </a:lnTo>
                <a:lnTo>
                  <a:pt x="108" y="178"/>
                </a:lnTo>
                <a:lnTo>
                  <a:pt x="110" y="176"/>
                </a:lnTo>
                <a:lnTo>
                  <a:pt x="111" y="174"/>
                </a:lnTo>
                <a:lnTo>
                  <a:pt x="111" y="173"/>
                </a:lnTo>
                <a:lnTo>
                  <a:pt x="113" y="173"/>
                </a:lnTo>
                <a:lnTo>
                  <a:pt x="115" y="169"/>
                </a:lnTo>
                <a:lnTo>
                  <a:pt x="122" y="160"/>
                </a:lnTo>
                <a:lnTo>
                  <a:pt x="129" y="150"/>
                </a:lnTo>
                <a:lnTo>
                  <a:pt x="138" y="141"/>
                </a:lnTo>
                <a:lnTo>
                  <a:pt x="144" y="134"/>
                </a:lnTo>
                <a:lnTo>
                  <a:pt x="151" y="125"/>
                </a:lnTo>
                <a:lnTo>
                  <a:pt x="162" y="117"/>
                </a:lnTo>
                <a:lnTo>
                  <a:pt x="171" y="108"/>
                </a:lnTo>
                <a:lnTo>
                  <a:pt x="178" y="103"/>
                </a:lnTo>
                <a:lnTo>
                  <a:pt x="179" y="103"/>
                </a:lnTo>
                <a:lnTo>
                  <a:pt x="181" y="103"/>
                </a:lnTo>
                <a:lnTo>
                  <a:pt x="185" y="103"/>
                </a:lnTo>
                <a:lnTo>
                  <a:pt x="225" y="59"/>
                </a:lnTo>
                <a:lnTo>
                  <a:pt x="223" y="57"/>
                </a:lnTo>
                <a:lnTo>
                  <a:pt x="223" y="54"/>
                </a:lnTo>
                <a:lnTo>
                  <a:pt x="225" y="50"/>
                </a:lnTo>
                <a:lnTo>
                  <a:pt x="227" y="45"/>
                </a:lnTo>
                <a:lnTo>
                  <a:pt x="227" y="40"/>
                </a:lnTo>
                <a:lnTo>
                  <a:pt x="227" y="36"/>
                </a:lnTo>
                <a:lnTo>
                  <a:pt x="225" y="31"/>
                </a:lnTo>
                <a:lnTo>
                  <a:pt x="220" y="26"/>
                </a:lnTo>
                <a:lnTo>
                  <a:pt x="214" y="22"/>
                </a:lnTo>
                <a:lnTo>
                  <a:pt x="204" y="21"/>
                </a:lnTo>
                <a:lnTo>
                  <a:pt x="188" y="21"/>
                </a:lnTo>
                <a:lnTo>
                  <a:pt x="185" y="21"/>
                </a:lnTo>
                <a:lnTo>
                  <a:pt x="174" y="21"/>
                </a:lnTo>
                <a:lnTo>
                  <a:pt x="164" y="22"/>
                </a:lnTo>
                <a:lnTo>
                  <a:pt x="157" y="22"/>
                </a:lnTo>
                <a:lnTo>
                  <a:pt x="153" y="22"/>
                </a:lnTo>
                <a:lnTo>
                  <a:pt x="150" y="21"/>
                </a:lnTo>
                <a:lnTo>
                  <a:pt x="150" y="19"/>
                </a:lnTo>
                <a:lnTo>
                  <a:pt x="150" y="17"/>
                </a:lnTo>
                <a:lnTo>
                  <a:pt x="151" y="14"/>
                </a:lnTo>
                <a:lnTo>
                  <a:pt x="155" y="12"/>
                </a:lnTo>
                <a:lnTo>
                  <a:pt x="158" y="10"/>
                </a:lnTo>
                <a:lnTo>
                  <a:pt x="169" y="9"/>
                </a:lnTo>
                <a:lnTo>
                  <a:pt x="183" y="5"/>
                </a:lnTo>
                <a:lnTo>
                  <a:pt x="199" y="2"/>
                </a:lnTo>
                <a:lnTo>
                  <a:pt x="214"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14:hiddenLine>
            </a:ext>
          </a:extLst>
        </p:spPr>
        <p:txBody>
          <a:bodyPr/>
          <a:lstStyle/>
          <a:p>
            <a:endParaRPr lang="zh-CN" altLang="en-US">
              <a:cs typeface="+mn-ea"/>
              <a:sym typeface="+mn-lt"/>
            </a:endParaRPr>
          </a:p>
        </p:txBody>
      </p:sp>
      <p:sp>
        <p:nvSpPr>
          <p:cNvPr id="78" name="Freeform 6"/>
          <p:cNvSpPr>
            <a:spLocks noEditPoints="1"/>
          </p:cNvSpPr>
          <p:nvPr/>
        </p:nvSpPr>
        <p:spPr bwMode="auto">
          <a:xfrm>
            <a:off x="4893559" y="3575050"/>
            <a:ext cx="333375" cy="266700"/>
          </a:xfrm>
          <a:custGeom>
            <a:avLst/>
            <a:gdLst>
              <a:gd name="T0" fmla="*/ 52294071 w 1805"/>
              <a:gd name="T1" fmla="*/ 39665045 h 1449"/>
              <a:gd name="T2" fmla="*/ 46733819 w 1805"/>
              <a:gd name="T3" fmla="*/ 47829488 h 1449"/>
              <a:gd name="T4" fmla="*/ 39979512 w 1805"/>
              <a:gd name="T5" fmla="*/ 41706248 h 1449"/>
              <a:gd name="T6" fmla="*/ 34043959 w 1805"/>
              <a:gd name="T7" fmla="*/ 25853703 h 1449"/>
              <a:gd name="T8" fmla="*/ 1330360 w 1805"/>
              <a:gd name="T9" fmla="*/ 28302962 h 1449"/>
              <a:gd name="T10" fmla="*/ 8016330 w 1805"/>
              <a:gd name="T11" fmla="*/ 21635462 h 1449"/>
              <a:gd name="T12" fmla="*/ 53556278 w 1805"/>
              <a:gd name="T13" fmla="*/ 1292639 h 1449"/>
              <a:gd name="T14" fmla="*/ 60276416 w 1805"/>
              <a:gd name="T15" fmla="*/ 7960139 h 1449"/>
              <a:gd name="T16" fmla="*/ 53556278 w 1805"/>
              <a:gd name="T17" fmla="*/ 1292639 h 1449"/>
              <a:gd name="T18" fmla="*/ 61572608 w 1805"/>
              <a:gd name="T19" fmla="*/ 0 h 1449"/>
              <a:gd name="T20" fmla="*/ 57547359 w 1805"/>
              <a:gd name="T21" fmla="*/ 9287013 h 1449"/>
              <a:gd name="T22" fmla="*/ 59218851 w 1805"/>
              <a:gd name="T23" fmla="*/ 18675994 h 1449"/>
              <a:gd name="T24" fmla="*/ 54545506 w 1805"/>
              <a:gd name="T25" fmla="*/ 23302475 h 1449"/>
              <a:gd name="T26" fmla="*/ 56285151 w 1805"/>
              <a:gd name="T27" fmla="*/ 18675994 h 1449"/>
              <a:gd name="T28" fmla="*/ 56012356 w 1805"/>
              <a:gd name="T29" fmla="*/ 9287013 h 1449"/>
              <a:gd name="T30" fmla="*/ 54681996 w 1805"/>
              <a:gd name="T31" fmla="*/ 12858842 h 1449"/>
              <a:gd name="T32" fmla="*/ 52908182 w 1805"/>
              <a:gd name="T33" fmla="*/ 16124583 h 1449"/>
              <a:gd name="T34" fmla="*/ 50793052 w 1805"/>
              <a:gd name="T35" fmla="*/ 18948032 h 1449"/>
              <a:gd name="T36" fmla="*/ 48200669 w 1805"/>
              <a:gd name="T37" fmla="*/ 21193355 h 1449"/>
              <a:gd name="T38" fmla="*/ 45130479 w 1805"/>
              <a:gd name="T39" fmla="*/ 22690114 h 1449"/>
              <a:gd name="T40" fmla="*/ 42026305 w 1805"/>
              <a:gd name="T41" fmla="*/ 23574513 h 1449"/>
              <a:gd name="T42" fmla="*/ 38853794 w 1805"/>
              <a:gd name="T43" fmla="*/ 23812684 h 1449"/>
              <a:gd name="T44" fmla="*/ 29472936 w 1805"/>
              <a:gd name="T45" fmla="*/ 25411596 h 1449"/>
              <a:gd name="T46" fmla="*/ 27357990 w 1805"/>
              <a:gd name="T47" fmla="*/ 22111804 h 1449"/>
              <a:gd name="T48" fmla="*/ 23264588 w 1805"/>
              <a:gd name="T49" fmla="*/ 21193355 h 1449"/>
              <a:gd name="T50" fmla="*/ 19409813 w 1805"/>
              <a:gd name="T51" fmla="*/ 20580994 h 1449"/>
              <a:gd name="T52" fmla="*/ 16066828 w 1805"/>
              <a:gd name="T53" fmla="*/ 20580994 h 1449"/>
              <a:gd name="T54" fmla="*/ 13269618 w 1805"/>
              <a:gd name="T55" fmla="*/ 21125254 h 1449"/>
              <a:gd name="T56" fmla="*/ 10608898 w 1805"/>
              <a:gd name="T57" fmla="*/ 22315925 h 1449"/>
              <a:gd name="T58" fmla="*/ 9346690 w 1805"/>
              <a:gd name="T59" fmla="*/ 29595786 h 1449"/>
              <a:gd name="T60" fmla="*/ 0 w 1805"/>
              <a:gd name="T61" fmla="*/ 20342823 h 1449"/>
              <a:gd name="T62" fmla="*/ 4536855 w 1805"/>
              <a:gd name="T63" fmla="*/ 11123912 h 1449"/>
              <a:gd name="T64" fmla="*/ 2933700 w 1805"/>
              <a:gd name="T65" fmla="*/ 6497430 h 1449"/>
              <a:gd name="T66" fmla="*/ 7641214 w 1805"/>
              <a:gd name="T67" fmla="*/ 11123912 h 1449"/>
              <a:gd name="T68" fmla="*/ 5969721 w 1805"/>
              <a:gd name="T69" fmla="*/ 20342823 h 1449"/>
              <a:gd name="T70" fmla="*/ 8050498 w 1805"/>
              <a:gd name="T71" fmla="*/ 19254304 h 1449"/>
              <a:gd name="T72" fmla="*/ 11120503 w 1805"/>
              <a:gd name="T73" fmla="*/ 17655393 h 1449"/>
              <a:gd name="T74" fmla="*/ 14327183 w 1805"/>
              <a:gd name="T75" fmla="*/ 16770994 h 1449"/>
              <a:gd name="T76" fmla="*/ 17499509 w 1805"/>
              <a:gd name="T77" fmla="*/ 16532823 h 1449"/>
              <a:gd name="T78" fmla="*/ 22377681 w 1805"/>
              <a:gd name="T79" fmla="*/ 17008981 h 1449"/>
              <a:gd name="T80" fmla="*/ 27153348 w 1805"/>
              <a:gd name="T81" fmla="*/ 17961481 h 1449"/>
              <a:gd name="T82" fmla="*/ 29472936 w 1805"/>
              <a:gd name="T83" fmla="*/ 16124583 h 1449"/>
              <a:gd name="T84" fmla="*/ 38853794 w 1805"/>
              <a:gd name="T85" fmla="*/ 19832614 h 1449"/>
              <a:gd name="T86" fmla="*/ 41855647 w 1805"/>
              <a:gd name="T87" fmla="*/ 19492291 h 1449"/>
              <a:gd name="T88" fmla="*/ 44652857 w 1805"/>
              <a:gd name="T89" fmla="*/ 18573842 h 1449"/>
              <a:gd name="T90" fmla="*/ 47074951 w 1805"/>
              <a:gd name="T91" fmla="*/ 17043032 h 1449"/>
              <a:gd name="T92" fmla="*/ 49053407 w 1805"/>
              <a:gd name="T93" fmla="*/ 14729791 h 1449"/>
              <a:gd name="T94" fmla="*/ 50793052 w 1805"/>
              <a:gd name="T95" fmla="*/ 11634120 h 1449"/>
              <a:gd name="T96" fmla="*/ 52225918 w 1805"/>
              <a:gd name="T97" fmla="*/ 7994190 h 1449"/>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805" h="1449">
                <a:moveTo>
                  <a:pt x="998" y="760"/>
                </a:moveTo>
                <a:lnTo>
                  <a:pt x="1533" y="1166"/>
                </a:lnTo>
                <a:lnTo>
                  <a:pt x="1262" y="1188"/>
                </a:lnTo>
                <a:lnTo>
                  <a:pt x="1370" y="1406"/>
                </a:lnTo>
                <a:lnTo>
                  <a:pt x="1282" y="1449"/>
                </a:lnTo>
                <a:lnTo>
                  <a:pt x="1172" y="1226"/>
                </a:lnTo>
                <a:lnTo>
                  <a:pt x="990" y="1429"/>
                </a:lnTo>
                <a:lnTo>
                  <a:pt x="998" y="760"/>
                </a:lnTo>
                <a:close/>
                <a:moveTo>
                  <a:pt x="39" y="636"/>
                </a:moveTo>
                <a:lnTo>
                  <a:pt x="39" y="832"/>
                </a:lnTo>
                <a:lnTo>
                  <a:pt x="235" y="832"/>
                </a:lnTo>
                <a:lnTo>
                  <a:pt x="235" y="636"/>
                </a:lnTo>
                <a:lnTo>
                  <a:pt x="39" y="636"/>
                </a:lnTo>
                <a:close/>
                <a:moveTo>
                  <a:pt x="1570" y="38"/>
                </a:moveTo>
                <a:lnTo>
                  <a:pt x="1570" y="234"/>
                </a:lnTo>
                <a:lnTo>
                  <a:pt x="1767" y="234"/>
                </a:lnTo>
                <a:lnTo>
                  <a:pt x="1767" y="38"/>
                </a:lnTo>
                <a:lnTo>
                  <a:pt x="1570" y="38"/>
                </a:lnTo>
                <a:close/>
                <a:moveTo>
                  <a:pt x="1531" y="0"/>
                </a:moveTo>
                <a:lnTo>
                  <a:pt x="1805" y="0"/>
                </a:lnTo>
                <a:lnTo>
                  <a:pt x="1805" y="273"/>
                </a:lnTo>
                <a:lnTo>
                  <a:pt x="1687" y="273"/>
                </a:lnTo>
                <a:lnTo>
                  <a:pt x="1689" y="549"/>
                </a:lnTo>
                <a:lnTo>
                  <a:pt x="1736" y="549"/>
                </a:lnTo>
                <a:lnTo>
                  <a:pt x="1736" y="685"/>
                </a:lnTo>
                <a:lnTo>
                  <a:pt x="1599" y="685"/>
                </a:lnTo>
                <a:lnTo>
                  <a:pt x="1599" y="549"/>
                </a:lnTo>
                <a:lnTo>
                  <a:pt x="1650" y="549"/>
                </a:lnTo>
                <a:lnTo>
                  <a:pt x="1647" y="273"/>
                </a:lnTo>
                <a:lnTo>
                  <a:pt x="1642" y="273"/>
                </a:lnTo>
                <a:lnTo>
                  <a:pt x="1624" y="326"/>
                </a:lnTo>
                <a:lnTo>
                  <a:pt x="1603" y="378"/>
                </a:lnTo>
                <a:lnTo>
                  <a:pt x="1578" y="428"/>
                </a:lnTo>
                <a:lnTo>
                  <a:pt x="1551" y="474"/>
                </a:lnTo>
                <a:lnTo>
                  <a:pt x="1521" y="518"/>
                </a:lnTo>
                <a:lnTo>
                  <a:pt x="1489" y="557"/>
                </a:lnTo>
                <a:lnTo>
                  <a:pt x="1453" y="592"/>
                </a:lnTo>
                <a:lnTo>
                  <a:pt x="1413" y="623"/>
                </a:lnTo>
                <a:lnTo>
                  <a:pt x="1369" y="647"/>
                </a:lnTo>
                <a:lnTo>
                  <a:pt x="1323" y="667"/>
                </a:lnTo>
                <a:lnTo>
                  <a:pt x="1277" y="682"/>
                </a:lnTo>
                <a:lnTo>
                  <a:pt x="1232" y="693"/>
                </a:lnTo>
                <a:lnTo>
                  <a:pt x="1186" y="698"/>
                </a:lnTo>
                <a:lnTo>
                  <a:pt x="1139" y="700"/>
                </a:lnTo>
                <a:lnTo>
                  <a:pt x="1139" y="747"/>
                </a:lnTo>
                <a:lnTo>
                  <a:pt x="864" y="747"/>
                </a:lnTo>
                <a:lnTo>
                  <a:pt x="864" y="664"/>
                </a:lnTo>
                <a:lnTo>
                  <a:pt x="802" y="650"/>
                </a:lnTo>
                <a:lnTo>
                  <a:pt x="742" y="636"/>
                </a:lnTo>
                <a:lnTo>
                  <a:pt x="682" y="623"/>
                </a:lnTo>
                <a:lnTo>
                  <a:pt x="624" y="613"/>
                </a:lnTo>
                <a:lnTo>
                  <a:pt x="569" y="605"/>
                </a:lnTo>
                <a:lnTo>
                  <a:pt x="513" y="603"/>
                </a:lnTo>
                <a:lnTo>
                  <a:pt x="471" y="605"/>
                </a:lnTo>
                <a:lnTo>
                  <a:pt x="429" y="611"/>
                </a:lnTo>
                <a:lnTo>
                  <a:pt x="389" y="621"/>
                </a:lnTo>
                <a:lnTo>
                  <a:pt x="350" y="635"/>
                </a:lnTo>
                <a:lnTo>
                  <a:pt x="311" y="656"/>
                </a:lnTo>
                <a:lnTo>
                  <a:pt x="274" y="682"/>
                </a:lnTo>
                <a:lnTo>
                  <a:pt x="274" y="870"/>
                </a:lnTo>
                <a:lnTo>
                  <a:pt x="0" y="870"/>
                </a:lnTo>
                <a:lnTo>
                  <a:pt x="0" y="598"/>
                </a:lnTo>
                <a:lnTo>
                  <a:pt x="136" y="598"/>
                </a:lnTo>
                <a:lnTo>
                  <a:pt x="133" y="327"/>
                </a:lnTo>
                <a:lnTo>
                  <a:pt x="86" y="327"/>
                </a:lnTo>
                <a:lnTo>
                  <a:pt x="86" y="191"/>
                </a:lnTo>
                <a:lnTo>
                  <a:pt x="224" y="191"/>
                </a:lnTo>
                <a:lnTo>
                  <a:pt x="224" y="327"/>
                </a:lnTo>
                <a:lnTo>
                  <a:pt x="173" y="327"/>
                </a:lnTo>
                <a:lnTo>
                  <a:pt x="175" y="598"/>
                </a:lnTo>
                <a:lnTo>
                  <a:pt x="193" y="598"/>
                </a:lnTo>
                <a:lnTo>
                  <a:pt x="236" y="566"/>
                </a:lnTo>
                <a:lnTo>
                  <a:pt x="281" y="540"/>
                </a:lnTo>
                <a:lnTo>
                  <a:pt x="326" y="519"/>
                </a:lnTo>
                <a:lnTo>
                  <a:pt x="373" y="504"/>
                </a:lnTo>
                <a:lnTo>
                  <a:pt x="420" y="493"/>
                </a:lnTo>
                <a:lnTo>
                  <a:pt x="467" y="487"/>
                </a:lnTo>
                <a:lnTo>
                  <a:pt x="513" y="486"/>
                </a:lnTo>
                <a:lnTo>
                  <a:pt x="585" y="490"/>
                </a:lnTo>
                <a:lnTo>
                  <a:pt x="656" y="500"/>
                </a:lnTo>
                <a:lnTo>
                  <a:pt x="727" y="512"/>
                </a:lnTo>
                <a:lnTo>
                  <a:pt x="796" y="528"/>
                </a:lnTo>
                <a:lnTo>
                  <a:pt x="864" y="544"/>
                </a:lnTo>
                <a:lnTo>
                  <a:pt x="864" y="474"/>
                </a:lnTo>
                <a:lnTo>
                  <a:pt x="1139" y="474"/>
                </a:lnTo>
                <a:lnTo>
                  <a:pt x="1139" y="583"/>
                </a:lnTo>
                <a:lnTo>
                  <a:pt x="1183" y="581"/>
                </a:lnTo>
                <a:lnTo>
                  <a:pt x="1227" y="573"/>
                </a:lnTo>
                <a:lnTo>
                  <a:pt x="1269" y="562"/>
                </a:lnTo>
                <a:lnTo>
                  <a:pt x="1309" y="546"/>
                </a:lnTo>
                <a:lnTo>
                  <a:pt x="1349" y="524"/>
                </a:lnTo>
                <a:lnTo>
                  <a:pt x="1380" y="501"/>
                </a:lnTo>
                <a:lnTo>
                  <a:pt x="1410" y="470"/>
                </a:lnTo>
                <a:lnTo>
                  <a:pt x="1438" y="433"/>
                </a:lnTo>
                <a:lnTo>
                  <a:pt x="1464" y="390"/>
                </a:lnTo>
                <a:lnTo>
                  <a:pt x="1489" y="342"/>
                </a:lnTo>
                <a:lnTo>
                  <a:pt x="1511" y="289"/>
                </a:lnTo>
                <a:lnTo>
                  <a:pt x="1531" y="235"/>
                </a:lnTo>
                <a:lnTo>
                  <a:pt x="1531"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14:hiddenLine>
            </a:ext>
          </a:extLst>
        </p:spPr>
        <p:txBody>
          <a:bodyPr/>
          <a:lstStyle/>
          <a:p>
            <a:endParaRPr lang="zh-CN" altLang="en-US">
              <a:cs typeface="+mn-ea"/>
              <a:sym typeface="+mn-lt"/>
            </a:endParaRPr>
          </a:p>
        </p:txBody>
      </p:sp>
      <p:grpSp>
        <p:nvGrpSpPr>
          <p:cNvPr id="31" name="Group 43"/>
          <p:cNvGrpSpPr/>
          <p:nvPr/>
        </p:nvGrpSpPr>
        <p:grpSpPr bwMode="auto">
          <a:xfrm>
            <a:off x="6905626" y="2540110"/>
            <a:ext cx="557213" cy="557212"/>
            <a:chOff x="5334000" y="3791796"/>
            <a:chExt cx="557690" cy="557690"/>
          </a:xfrm>
        </p:grpSpPr>
        <p:sp>
          <p:nvSpPr>
            <p:cNvPr id="32" name="Rectangle 44"/>
            <p:cNvSpPr/>
            <p:nvPr/>
          </p:nvSpPr>
          <p:spPr>
            <a:xfrm flipH="1">
              <a:off x="5334000" y="3791796"/>
              <a:ext cx="557690" cy="557690"/>
            </a:xfrm>
            <a:prstGeom prst="rect">
              <a:avLst/>
            </a:prstGeom>
            <a:solidFill>
              <a:srgbClr val="6A748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33" name="Rectangle 45"/>
            <p:cNvSpPr/>
            <p:nvPr/>
          </p:nvSpPr>
          <p:spPr>
            <a:xfrm flipH="1">
              <a:off x="5334000" y="3791796"/>
              <a:ext cx="46077" cy="557690"/>
            </a:xfrm>
            <a:prstGeom prst="rect">
              <a:avLst/>
            </a:prstGeom>
            <a:solidFill>
              <a:srgbClr val="353A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grpSp>
      <p:sp>
        <p:nvSpPr>
          <p:cNvPr id="34" name="Freeform 7"/>
          <p:cNvSpPr>
            <a:spLocks noEditPoints="1"/>
          </p:cNvSpPr>
          <p:nvPr/>
        </p:nvSpPr>
        <p:spPr bwMode="auto">
          <a:xfrm>
            <a:off x="7069139" y="2694097"/>
            <a:ext cx="231775" cy="249238"/>
          </a:xfrm>
          <a:custGeom>
            <a:avLst/>
            <a:gdLst>
              <a:gd name="T0" fmla="*/ 5312403 w 1623"/>
              <a:gd name="T1" fmla="*/ 25321068 h 1746"/>
              <a:gd name="T2" fmla="*/ 1430207 w 1623"/>
              <a:gd name="T3" fmla="*/ 30254724 h 1746"/>
              <a:gd name="T4" fmla="*/ 1328101 w 1623"/>
              <a:gd name="T5" fmla="*/ 31885762 h 1746"/>
              <a:gd name="T6" fmla="*/ 2308896 w 1623"/>
              <a:gd name="T7" fmla="*/ 33516658 h 1746"/>
              <a:gd name="T8" fmla="*/ 2962664 w 1623"/>
              <a:gd name="T9" fmla="*/ 33638993 h 1746"/>
              <a:gd name="T10" fmla="*/ 3391798 w 1623"/>
              <a:gd name="T11" fmla="*/ 33231305 h 1746"/>
              <a:gd name="T12" fmla="*/ 3187442 w 1623"/>
              <a:gd name="T13" fmla="*/ 32497295 h 1746"/>
              <a:gd name="T14" fmla="*/ 2635780 w 1623"/>
              <a:gd name="T15" fmla="*/ 31620679 h 1746"/>
              <a:gd name="T16" fmla="*/ 2758451 w 1623"/>
              <a:gd name="T17" fmla="*/ 30540220 h 1746"/>
              <a:gd name="T18" fmla="*/ 6477133 w 1623"/>
              <a:gd name="T19" fmla="*/ 25953013 h 1746"/>
              <a:gd name="T20" fmla="*/ 6272777 w 1623"/>
              <a:gd name="T21" fmla="*/ 25239416 h 1746"/>
              <a:gd name="T22" fmla="*/ 6007157 w 1623"/>
              <a:gd name="T23" fmla="*/ 22711492 h 1746"/>
              <a:gd name="T24" fmla="*/ 8949400 w 1623"/>
              <a:gd name="T25" fmla="*/ 25953013 h 1746"/>
              <a:gd name="T26" fmla="*/ 12647660 w 1623"/>
              <a:gd name="T27" fmla="*/ 28277236 h 1746"/>
              <a:gd name="T28" fmla="*/ 6620082 w 1623"/>
              <a:gd name="T29" fmla="*/ 34984536 h 1746"/>
              <a:gd name="T30" fmla="*/ 4699477 w 1623"/>
              <a:gd name="T31" fmla="*/ 35596211 h 1746"/>
              <a:gd name="T32" fmla="*/ 2717465 w 1623"/>
              <a:gd name="T33" fmla="*/ 35310858 h 1746"/>
              <a:gd name="T34" fmla="*/ 1042059 w 1623"/>
              <a:gd name="T35" fmla="*/ 34128333 h 1746"/>
              <a:gd name="T36" fmla="*/ 102107 w 1623"/>
              <a:gd name="T37" fmla="*/ 32334277 h 1746"/>
              <a:gd name="T38" fmla="*/ 81685 w 1623"/>
              <a:gd name="T39" fmla="*/ 30356646 h 1746"/>
              <a:gd name="T40" fmla="*/ 1001217 w 1623"/>
              <a:gd name="T41" fmla="*/ 28542176 h 1746"/>
              <a:gd name="T42" fmla="*/ 18287090 w 1623"/>
              <a:gd name="T43" fmla="*/ 3527017 h 1746"/>
              <a:gd name="T44" fmla="*/ 14834028 w 1623"/>
              <a:gd name="T45" fmla="*/ 4444459 h 1746"/>
              <a:gd name="T46" fmla="*/ 11993892 w 1623"/>
              <a:gd name="T47" fmla="*/ 6360851 h 1746"/>
              <a:gd name="T48" fmla="*/ 9930195 w 1623"/>
              <a:gd name="T49" fmla="*/ 9072349 h 1746"/>
              <a:gd name="T50" fmla="*/ 8888136 w 1623"/>
              <a:gd name="T51" fmla="*/ 12354696 h 1746"/>
              <a:gd name="T52" fmla="*/ 8969821 w 1623"/>
              <a:gd name="T53" fmla="*/ 15942810 h 1746"/>
              <a:gd name="T54" fmla="*/ 10277500 w 1623"/>
              <a:gd name="T55" fmla="*/ 19184474 h 1746"/>
              <a:gd name="T56" fmla="*/ 12484290 w 1623"/>
              <a:gd name="T57" fmla="*/ 21773637 h 1746"/>
              <a:gd name="T58" fmla="*/ 15446954 w 1623"/>
              <a:gd name="T59" fmla="*/ 23486185 h 1746"/>
              <a:gd name="T60" fmla="*/ 18879595 w 1623"/>
              <a:gd name="T61" fmla="*/ 24179369 h 1746"/>
              <a:gd name="T62" fmla="*/ 22455327 w 1623"/>
              <a:gd name="T63" fmla="*/ 23669616 h 1746"/>
              <a:gd name="T64" fmla="*/ 25540662 w 1623"/>
              <a:gd name="T65" fmla="*/ 22058990 h 1746"/>
              <a:gd name="T66" fmla="*/ 27849558 w 1623"/>
              <a:gd name="T67" fmla="*/ 19592162 h 1746"/>
              <a:gd name="T68" fmla="*/ 29279766 w 1623"/>
              <a:gd name="T69" fmla="*/ 16472976 h 1746"/>
              <a:gd name="T70" fmla="*/ 29565807 w 1623"/>
              <a:gd name="T71" fmla="*/ 12945958 h 1746"/>
              <a:gd name="T72" fmla="*/ 28666840 w 1623"/>
              <a:gd name="T73" fmla="*/ 9520863 h 1746"/>
              <a:gd name="T74" fmla="*/ 26725671 w 1623"/>
              <a:gd name="T75" fmla="*/ 6687030 h 1746"/>
              <a:gd name="T76" fmla="*/ 23987784 w 1623"/>
              <a:gd name="T77" fmla="*/ 4668716 h 1746"/>
              <a:gd name="T78" fmla="*/ 20677672 w 1623"/>
              <a:gd name="T79" fmla="*/ 3608527 h 1746"/>
              <a:gd name="T80" fmla="*/ 20800342 w 1623"/>
              <a:gd name="T81" fmla="*/ 101922 h 1746"/>
              <a:gd name="T82" fmla="*/ 24743802 w 1623"/>
              <a:gd name="T83" fmla="*/ 1162111 h 1746"/>
              <a:gd name="T84" fmla="*/ 28176443 w 1623"/>
              <a:gd name="T85" fmla="*/ 3261934 h 1746"/>
              <a:gd name="T86" fmla="*/ 30832644 w 1623"/>
              <a:gd name="T87" fmla="*/ 6218103 h 1746"/>
              <a:gd name="T88" fmla="*/ 32589878 w 1623"/>
              <a:gd name="T89" fmla="*/ 9908281 h 1746"/>
              <a:gd name="T90" fmla="*/ 33161961 w 1623"/>
              <a:gd name="T91" fmla="*/ 14006005 h 1746"/>
              <a:gd name="T92" fmla="*/ 32528614 w 1623"/>
              <a:gd name="T93" fmla="*/ 18022363 h 1746"/>
              <a:gd name="T94" fmla="*/ 30730537 w 1623"/>
              <a:gd name="T95" fmla="*/ 21671715 h 1746"/>
              <a:gd name="T96" fmla="*/ 27931244 w 1623"/>
              <a:gd name="T97" fmla="*/ 24668567 h 1746"/>
              <a:gd name="T98" fmla="*/ 24416918 w 1623"/>
              <a:gd name="T99" fmla="*/ 26707293 h 1746"/>
              <a:gd name="T100" fmla="*/ 20432473 w 1623"/>
              <a:gd name="T101" fmla="*/ 27665561 h 1746"/>
              <a:gd name="T102" fmla="*/ 16223393 w 1623"/>
              <a:gd name="T103" fmla="*/ 27400478 h 1746"/>
              <a:gd name="T104" fmla="*/ 12443447 w 1623"/>
              <a:gd name="T105" fmla="*/ 25973426 h 1746"/>
              <a:gd name="T106" fmla="*/ 9255863 w 1623"/>
              <a:gd name="T107" fmla="*/ 23567694 h 1746"/>
              <a:gd name="T108" fmla="*/ 6865281 w 1623"/>
              <a:gd name="T109" fmla="*/ 20326173 h 1746"/>
              <a:gd name="T110" fmla="*/ 5496338 w 1623"/>
              <a:gd name="T111" fmla="*/ 16472976 h 1746"/>
              <a:gd name="T112" fmla="*/ 5312403 w 1623"/>
              <a:gd name="T113" fmla="*/ 12334283 h 1746"/>
              <a:gd name="T114" fmla="*/ 6354462 w 1623"/>
              <a:gd name="T115" fmla="*/ 8419991 h 1746"/>
              <a:gd name="T116" fmla="*/ 8499988 w 1623"/>
              <a:gd name="T117" fmla="*/ 4974482 h 1746"/>
              <a:gd name="T118" fmla="*/ 11585180 w 1623"/>
              <a:gd name="T119" fmla="*/ 2222158 h 1746"/>
              <a:gd name="T120" fmla="*/ 15263019 w 1623"/>
              <a:gd name="T121" fmla="*/ 550436 h 1746"/>
              <a:gd name="T122" fmla="*/ 19410835 w 1623"/>
              <a:gd name="T123" fmla="*/ 0 h 174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623" h="1746">
                <a:moveTo>
                  <a:pt x="282" y="1230"/>
                </a:moveTo>
                <a:lnTo>
                  <a:pt x="270" y="1234"/>
                </a:lnTo>
                <a:lnTo>
                  <a:pt x="260" y="1242"/>
                </a:lnTo>
                <a:lnTo>
                  <a:pt x="94" y="1440"/>
                </a:lnTo>
                <a:lnTo>
                  <a:pt x="80" y="1462"/>
                </a:lnTo>
                <a:lnTo>
                  <a:pt x="70" y="1484"/>
                </a:lnTo>
                <a:lnTo>
                  <a:pt x="64" y="1509"/>
                </a:lnTo>
                <a:lnTo>
                  <a:pt x="61" y="1534"/>
                </a:lnTo>
                <a:lnTo>
                  <a:pt x="65" y="1564"/>
                </a:lnTo>
                <a:lnTo>
                  <a:pt x="75" y="1594"/>
                </a:lnTo>
                <a:lnTo>
                  <a:pt x="91" y="1621"/>
                </a:lnTo>
                <a:lnTo>
                  <a:pt x="113" y="1644"/>
                </a:lnTo>
                <a:lnTo>
                  <a:pt x="124" y="1650"/>
                </a:lnTo>
                <a:lnTo>
                  <a:pt x="135" y="1652"/>
                </a:lnTo>
                <a:lnTo>
                  <a:pt x="145" y="1650"/>
                </a:lnTo>
                <a:lnTo>
                  <a:pt x="154" y="1646"/>
                </a:lnTo>
                <a:lnTo>
                  <a:pt x="160" y="1641"/>
                </a:lnTo>
                <a:lnTo>
                  <a:pt x="166" y="1630"/>
                </a:lnTo>
                <a:lnTo>
                  <a:pt x="167" y="1617"/>
                </a:lnTo>
                <a:lnTo>
                  <a:pt x="164" y="1605"/>
                </a:lnTo>
                <a:lnTo>
                  <a:pt x="156" y="1594"/>
                </a:lnTo>
                <a:lnTo>
                  <a:pt x="144" y="1582"/>
                </a:lnTo>
                <a:lnTo>
                  <a:pt x="134" y="1567"/>
                </a:lnTo>
                <a:lnTo>
                  <a:pt x="129" y="1551"/>
                </a:lnTo>
                <a:lnTo>
                  <a:pt x="128" y="1534"/>
                </a:lnTo>
                <a:lnTo>
                  <a:pt x="129" y="1515"/>
                </a:lnTo>
                <a:lnTo>
                  <a:pt x="135" y="1498"/>
                </a:lnTo>
                <a:lnTo>
                  <a:pt x="146" y="1483"/>
                </a:lnTo>
                <a:lnTo>
                  <a:pt x="311" y="1284"/>
                </a:lnTo>
                <a:lnTo>
                  <a:pt x="317" y="1273"/>
                </a:lnTo>
                <a:lnTo>
                  <a:pt x="320" y="1261"/>
                </a:lnTo>
                <a:lnTo>
                  <a:pt x="316" y="1248"/>
                </a:lnTo>
                <a:lnTo>
                  <a:pt x="307" y="1238"/>
                </a:lnTo>
                <a:lnTo>
                  <a:pt x="295" y="1232"/>
                </a:lnTo>
                <a:lnTo>
                  <a:pt x="282" y="1230"/>
                </a:lnTo>
                <a:close/>
                <a:moveTo>
                  <a:pt x="294" y="1114"/>
                </a:moveTo>
                <a:lnTo>
                  <a:pt x="337" y="1172"/>
                </a:lnTo>
                <a:lnTo>
                  <a:pt x="385" y="1225"/>
                </a:lnTo>
                <a:lnTo>
                  <a:pt x="438" y="1273"/>
                </a:lnTo>
                <a:lnTo>
                  <a:pt x="494" y="1317"/>
                </a:lnTo>
                <a:lnTo>
                  <a:pt x="555" y="1355"/>
                </a:lnTo>
                <a:lnTo>
                  <a:pt x="619" y="1387"/>
                </a:lnTo>
                <a:lnTo>
                  <a:pt x="375" y="1671"/>
                </a:lnTo>
                <a:lnTo>
                  <a:pt x="352" y="1695"/>
                </a:lnTo>
                <a:lnTo>
                  <a:pt x="324" y="1716"/>
                </a:lnTo>
                <a:lnTo>
                  <a:pt x="296" y="1730"/>
                </a:lnTo>
                <a:lnTo>
                  <a:pt x="264" y="1740"/>
                </a:lnTo>
                <a:lnTo>
                  <a:pt x="230" y="1746"/>
                </a:lnTo>
                <a:lnTo>
                  <a:pt x="197" y="1746"/>
                </a:lnTo>
                <a:lnTo>
                  <a:pt x="164" y="1741"/>
                </a:lnTo>
                <a:lnTo>
                  <a:pt x="133" y="1732"/>
                </a:lnTo>
                <a:lnTo>
                  <a:pt x="103" y="1717"/>
                </a:lnTo>
                <a:lnTo>
                  <a:pt x="76" y="1697"/>
                </a:lnTo>
                <a:lnTo>
                  <a:pt x="51" y="1674"/>
                </a:lnTo>
                <a:lnTo>
                  <a:pt x="31" y="1647"/>
                </a:lnTo>
                <a:lnTo>
                  <a:pt x="17" y="1617"/>
                </a:lnTo>
                <a:lnTo>
                  <a:pt x="5" y="1586"/>
                </a:lnTo>
                <a:lnTo>
                  <a:pt x="0" y="1555"/>
                </a:lnTo>
                <a:lnTo>
                  <a:pt x="0" y="1521"/>
                </a:lnTo>
                <a:lnTo>
                  <a:pt x="4" y="1489"/>
                </a:lnTo>
                <a:lnTo>
                  <a:pt x="14" y="1457"/>
                </a:lnTo>
                <a:lnTo>
                  <a:pt x="29" y="1428"/>
                </a:lnTo>
                <a:lnTo>
                  <a:pt x="49" y="1400"/>
                </a:lnTo>
                <a:lnTo>
                  <a:pt x="294" y="1114"/>
                </a:lnTo>
                <a:close/>
                <a:moveTo>
                  <a:pt x="954" y="172"/>
                </a:moveTo>
                <a:lnTo>
                  <a:pt x="895" y="173"/>
                </a:lnTo>
                <a:lnTo>
                  <a:pt x="835" y="182"/>
                </a:lnTo>
                <a:lnTo>
                  <a:pt x="780" y="197"/>
                </a:lnTo>
                <a:lnTo>
                  <a:pt x="726" y="218"/>
                </a:lnTo>
                <a:lnTo>
                  <a:pt x="676" y="245"/>
                </a:lnTo>
                <a:lnTo>
                  <a:pt x="630" y="275"/>
                </a:lnTo>
                <a:lnTo>
                  <a:pt x="587" y="312"/>
                </a:lnTo>
                <a:lnTo>
                  <a:pt x="548" y="353"/>
                </a:lnTo>
                <a:lnTo>
                  <a:pt x="515" y="397"/>
                </a:lnTo>
                <a:lnTo>
                  <a:pt x="486" y="445"/>
                </a:lnTo>
                <a:lnTo>
                  <a:pt x="463" y="497"/>
                </a:lnTo>
                <a:lnTo>
                  <a:pt x="446" y="550"/>
                </a:lnTo>
                <a:lnTo>
                  <a:pt x="435" y="606"/>
                </a:lnTo>
                <a:lnTo>
                  <a:pt x="430" y="664"/>
                </a:lnTo>
                <a:lnTo>
                  <a:pt x="431" y="723"/>
                </a:lnTo>
                <a:lnTo>
                  <a:pt x="439" y="782"/>
                </a:lnTo>
                <a:lnTo>
                  <a:pt x="454" y="838"/>
                </a:lnTo>
                <a:lnTo>
                  <a:pt x="475" y="892"/>
                </a:lnTo>
                <a:lnTo>
                  <a:pt x="503" y="941"/>
                </a:lnTo>
                <a:lnTo>
                  <a:pt x="533" y="988"/>
                </a:lnTo>
                <a:lnTo>
                  <a:pt x="571" y="1029"/>
                </a:lnTo>
                <a:lnTo>
                  <a:pt x="611" y="1068"/>
                </a:lnTo>
                <a:lnTo>
                  <a:pt x="656" y="1101"/>
                </a:lnTo>
                <a:lnTo>
                  <a:pt x="704" y="1129"/>
                </a:lnTo>
                <a:lnTo>
                  <a:pt x="756" y="1152"/>
                </a:lnTo>
                <a:lnTo>
                  <a:pt x="809" y="1170"/>
                </a:lnTo>
                <a:lnTo>
                  <a:pt x="866" y="1181"/>
                </a:lnTo>
                <a:lnTo>
                  <a:pt x="924" y="1186"/>
                </a:lnTo>
                <a:lnTo>
                  <a:pt x="984" y="1184"/>
                </a:lnTo>
                <a:lnTo>
                  <a:pt x="1043" y="1176"/>
                </a:lnTo>
                <a:lnTo>
                  <a:pt x="1099" y="1161"/>
                </a:lnTo>
                <a:lnTo>
                  <a:pt x="1152" y="1140"/>
                </a:lnTo>
                <a:lnTo>
                  <a:pt x="1203" y="1113"/>
                </a:lnTo>
                <a:lnTo>
                  <a:pt x="1250" y="1082"/>
                </a:lnTo>
                <a:lnTo>
                  <a:pt x="1292" y="1045"/>
                </a:lnTo>
                <a:lnTo>
                  <a:pt x="1330" y="1005"/>
                </a:lnTo>
                <a:lnTo>
                  <a:pt x="1363" y="961"/>
                </a:lnTo>
                <a:lnTo>
                  <a:pt x="1392" y="913"/>
                </a:lnTo>
                <a:lnTo>
                  <a:pt x="1415" y="861"/>
                </a:lnTo>
                <a:lnTo>
                  <a:pt x="1433" y="808"/>
                </a:lnTo>
                <a:lnTo>
                  <a:pt x="1444" y="751"/>
                </a:lnTo>
                <a:lnTo>
                  <a:pt x="1449" y="694"/>
                </a:lnTo>
                <a:lnTo>
                  <a:pt x="1447" y="635"/>
                </a:lnTo>
                <a:lnTo>
                  <a:pt x="1439" y="577"/>
                </a:lnTo>
                <a:lnTo>
                  <a:pt x="1424" y="520"/>
                </a:lnTo>
                <a:lnTo>
                  <a:pt x="1403" y="467"/>
                </a:lnTo>
                <a:lnTo>
                  <a:pt x="1376" y="417"/>
                </a:lnTo>
                <a:lnTo>
                  <a:pt x="1345" y="371"/>
                </a:lnTo>
                <a:lnTo>
                  <a:pt x="1308" y="328"/>
                </a:lnTo>
                <a:lnTo>
                  <a:pt x="1267" y="290"/>
                </a:lnTo>
                <a:lnTo>
                  <a:pt x="1222" y="257"/>
                </a:lnTo>
                <a:lnTo>
                  <a:pt x="1174" y="229"/>
                </a:lnTo>
                <a:lnTo>
                  <a:pt x="1122" y="205"/>
                </a:lnTo>
                <a:lnTo>
                  <a:pt x="1069" y="188"/>
                </a:lnTo>
                <a:lnTo>
                  <a:pt x="1012" y="177"/>
                </a:lnTo>
                <a:lnTo>
                  <a:pt x="954" y="172"/>
                </a:lnTo>
                <a:close/>
                <a:moveTo>
                  <a:pt x="950" y="0"/>
                </a:moveTo>
                <a:lnTo>
                  <a:pt x="1018" y="5"/>
                </a:lnTo>
                <a:lnTo>
                  <a:pt x="1085" y="16"/>
                </a:lnTo>
                <a:lnTo>
                  <a:pt x="1149" y="33"/>
                </a:lnTo>
                <a:lnTo>
                  <a:pt x="1211" y="57"/>
                </a:lnTo>
                <a:lnTo>
                  <a:pt x="1271" y="86"/>
                </a:lnTo>
                <a:lnTo>
                  <a:pt x="1326" y="121"/>
                </a:lnTo>
                <a:lnTo>
                  <a:pt x="1379" y="160"/>
                </a:lnTo>
                <a:lnTo>
                  <a:pt x="1428" y="204"/>
                </a:lnTo>
                <a:lnTo>
                  <a:pt x="1471" y="252"/>
                </a:lnTo>
                <a:lnTo>
                  <a:pt x="1509" y="305"/>
                </a:lnTo>
                <a:lnTo>
                  <a:pt x="1544" y="362"/>
                </a:lnTo>
                <a:lnTo>
                  <a:pt x="1572" y="422"/>
                </a:lnTo>
                <a:lnTo>
                  <a:pt x="1595" y="486"/>
                </a:lnTo>
                <a:lnTo>
                  <a:pt x="1611" y="552"/>
                </a:lnTo>
                <a:lnTo>
                  <a:pt x="1621" y="620"/>
                </a:lnTo>
                <a:lnTo>
                  <a:pt x="1623" y="687"/>
                </a:lnTo>
                <a:lnTo>
                  <a:pt x="1619" y="755"/>
                </a:lnTo>
                <a:lnTo>
                  <a:pt x="1608" y="820"/>
                </a:lnTo>
                <a:lnTo>
                  <a:pt x="1592" y="884"/>
                </a:lnTo>
                <a:lnTo>
                  <a:pt x="1569" y="946"/>
                </a:lnTo>
                <a:lnTo>
                  <a:pt x="1539" y="1006"/>
                </a:lnTo>
                <a:lnTo>
                  <a:pt x="1504" y="1063"/>
                </a:lnTo>
                <a:lnTo>
                  <a:pt x="1464" y="1117"/>
                </a:lnTo>
                <a:lnTo>
                  <a:pt x="1417" y="1166"/>
                </a:lnTo>
                <a:lnTo>
                  <a:pt x="1367" y="1210"/>
                </a:lnTo>
                <a:lnTo>
                  <a:pt x="1313" y="1250"/>
                </a:lnTo>
                <a:lnTo>
                  <a:pt x="1256" y="1283"/>
                </a:lnTo>
                <a:lnTo>
                  <a:pt x="1195" y="1310"/>
                </a:lnTo>
                <a:lnTo>
                  <a:pt x="1132" y="1332"/>
                </a:lnTo>
                <a:lnTo>
                  <a:pt x="1067" y="1348"/>
                </a:lnTo>
                <a:lnTo>
                  <a:pt x="1000" y="1357"/>
                </a:lnTo>
                <a:lnTo>
                  <a:pt x="929" y="1359"/>
                </a:lnTo>
                <a:lnTo>
                  <a:pt x="861" y="1354"/>
                </a:lnTo>
                <a:lnTo>
                  <a:pt x="794" y="1344"/>
                </a:lnTo>
                <a:lnTo>
                  <a:pt x="730" y="1326"/>
                </a:lnTo>
                <a:lnTo>
                  <a:pt x="668" y="1302"/>
                </a:lnTo>
                <a:lnTo>
                  <a:pt x="609" y="1274"/>
                </a:lnTo>
                <a:lnTo>
                  <a:pt x="553" y="1240"/>
                </a:lnTo>
                <a:lnTo>
                  <a:pt x="501" y="1200"/>
                </a:lnTo>
                <a:lnTo>
                  <a:pt x="453" y="1156"/>
                </a:lnTo>
                <a:lnTo>
                  <a:pt x="409" y="1107"/>
                </a:lnTo>
                <a:lnTo>
                  <a:pt x="370" y="1054"/>
                </a:lnTo>
                <a:lnTo>
                  <a:pt x="336" y="997"/>
                </a:lnTo>
                <a:lnTo>
                  <a:pt x="307" y="937"/>
                </a:lnTo>
                <a:lnTo>
                  <a:pt x="285" y="874"/>
                </a:lnTo>
                <a:lnTo>
                  <a:pt x="269" y="808"/>
                </a:lnTo>
                <a:lnTo>
                  <a:pt x="259" y="739"/>
                </a:lnTo>
                <a:lnTo>
                  <a:pt x="256" y="671"/>
                </a:lnTo>
                <a:lnTo>
                  <a:pt x="260" y="605"/>
                </a:lnTo>
                <a:lnTo>
                  <a:pt x="271" y="539"/>
                </a:lnTo>
                <a:lnTo>
                  <a:pt x="287" y="475"/>
                </a:lnTo>
                <a:lnTo>
                  <a:pt x="311" y="413"/>
                </a:lnTo>
                <a:lnTo>
                  <a:pt x="341" y="354"/>
                </a:lnTo>
                <a:lnTo>
                  <a:pt x="375" y="296"/>
                </a:lnTo>
                <a:lnTo>
                  <a:pt x="416" y="244"/>
                </a:lnTo>
                <a:lnTo>
                  <a:pt x="463" y="193"/>
                </a:lnTo>
                <a:lnTo>
                  <a:pt x="512" y="149"/>
                </a:lnTo>
                <a:lnTo>
                  <a:pt x="567" y="109"/>
                </a:lnTo>
                <a:lnTo>
                  <a:pt x="624" y="76"/>
                </a:lnTo>
                <a:lnTo>
                  <a:pt x="684" y="49"/>
                </a:lnTo>
                <a:lnTo>
                  <a:pt x="747" y="27"/>
                </a:lnTo>
                <a:lnTo>
                  <a:pt x="813" y="12"/>
                </a:lnTo>
                <a:lnTo>
                  <a:pt x="881" y="2"/>
                </a:lnTo>
                <a:lnTo>
                  <a:pt x="950"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14:hiddenLine>
            </a:ext>
          </a:extLst>
        </p:spPr>
        <p:txBody>
          <a:bodyPr/>
          <a:lstStyle/>
          <a:p>
            <a:endParaRPr lang="zh-CN" altLang="en-US">
              <a:cs typeface="+mn-ea"/>
              <a:sym typeface="+mn-lt"/>
            </a:endParaRPr>
          </a:p>
        </p:txBody>
      </p:sp>
      <p:sp>
        <p:nvSpPr>
          <p:cNvPr id="39" name="Oval 40"/>
          <p:cNvSpPr/>
          <p:nvPr/>
        </p:nvSpPr>
        <p:spPr>
          <a:xfrm>
            <a:off x="5715000" y="5291048"/>
            <a:ext cx="762000" cy="762000"/>
          </a:xfrm>
          <a:prstGeom prst="ellipse">
            <a:avLst/>
          </a:prstGeom>
          <a:solidFill>
            <a:srgbClr val="353A42"/>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cs typeface="+mn-ea"/>
              <a:sym typeface="+mn-lt"/>
            </a:endParaRPr>
          </a:p>
        </p:txBody>
      </p:sp>
      <p:sp>
        <p:nvSpPr>
          <p:cNvPr id="40" name="Freeform 11"/>
          <p:cNvSpPr/>
          <p:nvPr/>
        </p:nvSpPr>
        <p:spPr bwMode="auto">
          <a:xfrm>
            <a:off x="5970589" y="5538698"/>
            <a:ext cx="250825" cy="266700"/>
          </a:xfrm>
          <a:custGeom>
            <a:avLst/>
            <a:gdLst>
              <a:gd name="T0" fmla="*/ 18357310 w 3372"/>
              <a:gd name="T1" fmla="*/ 50058 h 3575"/>
              <a:gd name="T2" fmla="*/ 18562240 w 3372"/>
              <a:gd name="T3" fmla="*/ 283858 h 3575"/>
              <a:gd name="T4" fmla="*/ 18645328 w 3372"/>
              <a:gd name="T5" fmla="*/ 740195 h 3575"/>
              <a:gd name="T6" fmla="*/ 18678578 w 3372"/>
              <a:gd name="T7" fmla="*/ 1563869 h 3575"/>
              <a:gd name="T8" fmla="*/ 18673073 w 3372"/>
              <a:gd name="T9" fmla="*/ 2365312 h 3575"/>
              <a:gd name="T10" fmla="*/ 18645328 w 3372"/>
              <a:gd name="T11" fmla="*/ 2994202 h 3575"/>
              <a:gd name="T12" fmla="*/ 18617657 w 3372"/>
              <a:gd name="T13" fmla="*/ 3428233 h 3575"/>
              <a:gd name="T14" fmla="*/ 16119449 w 3372"/>
              <a:gd name="T15" fmla="*/ 6645045 h 3575"/>
              <a:gd name="T16" fmla="*/ 13765175 w 3372"/>
              <a:gd name="T17" fmla="*/ 9589115 h 3575"/>
              <a:gd name="T18" fmla="*/ 11543901 w 3372"/>
              <a:gd name="T19" fmla="*/ 12243805 h 3575"/>
              <a:gd name="T20" fmla="*/ 9455626 w 3372"/>
              <a:gd name="T21" fmla="*/ 14620233 h 3575"/>
              <a:gd name="T22" fmla="*/ 7505782 w 3372"/>
              <a:gd name="T23" fmla="*/ 16718397 h 3575"/>
              <a:gd name="T24" fmla="*/ 7090344 w 3372"/>
              <a:gd name="T25" fmla="*/ 17146908 h 3575"/>
              <a:gd name="T26" fmla="*/ 6392393 w 3372"/>
              <a:gd name="T27" fmla="*/ 17881508 h 3575"/>
              <a:gd name="T28" fmla="*/ 5506100 w 3372"/>
              <a:gd name="T29" fmla="*/ 18766429 h 3575"/>
              <a:gd name="T30" fmla="*/ 4785982 w 3372"/>
              <a:gd name="T31" fmla="*/ 19395319 h 3575"/>
              <a:gd name="T32" fmla="*/ 4226535 w 3372"/>
              <a:gd name="T33" fmla="*/ 19768177 h 3575"/>
              <a:gd name="T34" fmla="*/ 3844272 w 3372"/>
              <a:gd name="T35" fmla="*/ 19896193 h 3575"/>
              <a:gd name="T36" fmla="*/ 3456505 w 3372"/>
              <a:gd name="T37" fmla="*/ 19851656 h 3575"/>
              <a:gd name="T38" fmla="*/ 3135238 w 3372"/>
              <a:gd name="T39" fmla="*/ 19796003 h 3575"/>
              <a:gd name="T40" fmla="*/ 1999682 w 3372"/>
              <a:gd name="T41" fmla="*/ 19022461 h 3575"/>
              <a:gd name="T42" fmla="*/ 1113389 w 3372"/>
              <a:gd name="T43" fmla="*/ 18198787 h 3575"/>
              <a:gd name="T44" fmla="*/ 531776 w 3372"/>
              <a:gd name="T45" fmla="*/ 16751744 h 3575"/>
              <a:gd name="T46" fmla="*/ 243758 w 3372"/>
              <a:gd name="T47" fmla="*/ 14308548 h 3575"/>
              <a:gd name="T48" fmla="*/ 88592 w 3372"/>
              <a:gd name="T49" fmla="*/ 12533184 h 3575"/>
              <a:gd name="T50" fmla="*/ 16588 w 3372"/>
              <a:gd name="T51" fmla="*/ 11275405 h 3575"/>
              <a:gd name="T52" fmla="*/ 5504 w 3372"/>
              <a:gd name="T53" fmla="*/ 10234715 h 3575"/>
              <a:gd name="T54" fmla="*/ 83088 w 3372"/>
              <a:gd name="T55" fmla="*/ 9294141 h 3575"/>
              <a:gd name="T56" fmla="*/ 265851 w 3372"/>
              <a:gd name="T57" fmla="*/ 8570656 h 3575"/>
              <a:gd name="T58" fmla="*/ 714539 w 3372"/>
              <a:gd name="T59" fmla="*/ 7780404 h 3575"/>
              <a:gd name="T60" fmla="*/ 1235231 w 3372"/>
              <a:gd name="T61" fmla="*/ 7112572 h 3575"/>
              <a:gd name="T62" fmla="*/ 2044015 w 3372"/>
              <a:gd name="T63" fmla="*/ 6428030 h 3575"/>
              <a:gd name="T64" fmla="*/ 2919225 w 3372"/>
              <a:gd name="T65" fmla="*/ 6121940 h 3575"/>
              <a:gd name="T66" fmla="*/ 3506417 w 3372"/>
              <a:gd name="T67" fmla="*/ 6105229 h 3575"/>
              <a:gd name="T68" fmla="*/ 3960610 w 3372"/>
              <a:gd name="T69" fmla="*/ 6261072 h 3575"/>
              <a:gd name="T70" fmla="*/ 4270794 w 3372"/>
              <a:gd name="T71" fmla="*/ 6572682 h 3575"/>
              <a:gd name="T72" fmla="*/ 4409298 w 3372"/>
              <a:gd name="T73" fmla="*/ 7095861 h 3575"/>
              <a:gd name="T74" fmla="*/ 4508974 w 3372"/>
              <a:gd name="T75" fmla="*/ 7941766 h 3575"/>
              <a:gd name="T76" fmla="*/ 4641973 w 3372"/>
              <a:gd name="T77" fmla="*/ 9121662 h 3575"/>
              <a:gd name="T78" fmla="*/ 4852407 w 3372"/>
              <a:gd name="T79" fmla="*/ 10718878 h 3575"/>
              <a:gd name="T80" fmla="*/ 5057412 w 3372"/>
              <a:gd name="T81" fmla="*/ 11921005 h 3575"/>
              <a:gd name="T82" fmla="*/ 5378679 w 3372"/>
              <a:gd name="T83" fmla="*/ 12266037 h 3575"/>
              <a:gd name="T84" fmla="*/ 5705525 w 3372"/>
              <a:gd name="T85" fmla="*/ 12388532 h 3575"/>
              <a:gd name="T86" fmla="*/ 5910455 w 3372"/>
              <a:gd name="T87" fmla="*/ 12282747 h 3575"/>
              <a:gd name="T88" fmla="*/ 6281560 w 3372"/>
              <a:gd name="T89" fmla="*/ 11959947 h 3575"/>
              <a:gd name="T90" fmla="*/ 6752414 w 3372"/>
              <a:gd name="T91" fmla="*/ 11486900 h 3575"/>
              <a:gd name="T92" fmla="*/ 7289769 w 3372"/>
              <a:gd name="T93" fmla="*/ 10908142 h 3575"/>
              <a:gd name="T94" fmla="*/ 8031979 w 3372"/>
              <a:gd name="T95" fmla="*/ 10095583 h 3575"/>
              <a:gd name="T96" fmla="*/ 8973688 w 3372"/>
              <a:gd name="T97" fmla="*/ 9049299 h 3575"/>
              <a:gd name="T98" fmla="*/ 9871065 w 3372"/>
              <a:gd name="T99" fmla="*/ 8036361 h 3575"/>
              <a:gd name="T100" fmla="*/ 10463761 w 3372"/>
              <a:gd name="T101" fmla="*/ 7351819 h 3575"/>
              <a:gd name="T102" fmla="*/ 11233717 w 3372"/>
              <a:gd name="T103" fmla="*/ 6450261 h 3575"/>
              <a:gd name="T104" fmla="*/ 12801373 w 3372"/>
              <a:gd name="T105" fmla="*/ 4663781 h 3575"/>
              <a:gd name="T106" fmla="*/ 14213863 w 3372"/>
              <a:gd name="T107" fmla="*/ 3122143 h 3575"/>
              <a:gd name="T108" fmla="*/ 15476840 w 3372"/>
              <a:gd name="T109" fmla="*/ 1825422 h 3575"/>
              <a:gd name="T110" fmla="*/ 16595808 w 3372"/>
              <a:gd name="T111" fmla="*/ 768021 h 3575"/>
              <a:gd name="T112" fmla="*/ 17459934 w 3372"/>
              <a:gd name="T113" fmla="*/ 128016 h 3575"/>
              <a:gd name="T114" fmla="*/ 17975048 w 3372"/>
              <a:gd name="T115" fmla="*/ 11116 h 3575"/>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372" h="3575">
                <a:moveTo>
                  <a:pt x="3274" y="0"/>
                </a:moveTo>
                <a:lnTo>
                  <a:pt x="3295" y="2"/>
                </a:lnTo>
                <a:lnTo>
                  <a:pt x="3314" y="9"/>
                </a:lnTo>
                <a:lnTo>
                  <a:pt x="3329" y="19"/>
                </a:lnTo>
                <a:lnTo>
                  <a:pt x="3341" y="32"/>
                </a:lnTo>
                <a:lnTo>
                  <a:pt x="3351" y="51"/>
                </a:lnTo>
                <a:lnTo>
                  <a:pt x="3358" y="70"/>
                </a:lnTo>
                <a:lnTo>
                  <a:pt x="3363" y="98"/>
                </a:lnTo>
                <a:lnTo>
                  <a:pt x="3366" y="133"/>
                </a:lnTo>
                <a:lnTo>
                  <a:pt x="3370" y="175"/>
                </a:lnTo>
                <a:lnTo>
                  <a:pt x="3372" y="224"/>
                </a:lnTo>
                <a:lnTo>
                  <a:pt x="3372" y="281"/>
                </a:lnTo>
                <a:lnTo>
                  <a:pt x="3372" y="387"/>
                </a:lnTo>
                <a:lnTo>
                  <a:pt x="3372" y="403"/>
                </a:lnTo>
                <a:lnTo>
                  <a:pt x="3371" y="425"/>
                </a:lnTo>
                <a:lnTo>
                  <a:pt x="3370" y="453"/>
                </a:lnTo>
                <a:lnTo>
                  <a:pt x="3368" y="490"/>
                </a:lnTo>
                <a:lnTo>
                  <a:pt x="3366" y="538"/>
                </a:lnTo>
                <a:lnTo>
                  <a:pt x="3365" y="580"/>
                </a:lnTo>
                <a:lnTo>
                  <a:pt x="3363" y="614"/>
                </a:lnTo>
                <a:lnTo>
                  <a:pt x="3361" y="616"/>
                </a:lnTo>
                <a:lnTo>
                  <a:pt x="3208" y="814"/>
                </a:lnTo>
                <a:lnTo>
                  <a:pt x="3058" y="1007"/>
                </a:lnTo>
                <a:lnTo>
                  <a:pt x="2910" y="1194"/>
                </a:lnTo>
                <a:lnTo>
                  <a:pt x="2766" y="1376"/>
                </a:lnTo>
                <a:lnTo>
                  <a:pt x="2624" y="1552"/>
                </a:lnTo>
                <a:lnTo>
                  <a:pt x="2485" y="1723"/>
                </a:lnTo>
                <a:lnTo>
                  <a:pt x="2348" y="1887"/>
                </a:lnTo>
                <a:lnTo>
                  <a:pt x="2215" y="2046"/>
                </a:lnTo>
                <a:lnTo>
                  <a:pt x="2084" y="2200"/>
                </a:lnTo>
                <a:lnTo>
                  <a:pt x="1956" y="2347"/>
                </a:lnTo>
                <a:lnTo>
                  <a:pt x="1830" y="2490"/>
                </a:lnTo>
                <a:lnTo>
                  <a:pt x="1707" y="2627"/>
                </a:lnTo>
                <a:lnTo>
                  <a:pt x="1587" y="2758"/>
                </a:lnTo>
                <a:lnTo>
                  <a:pt x="1469" y="2884"/>
                </a:lnTo>
                <a:lnTo>
                  <a:pt x="1355" y="3004"/>
                </a:lnTo>
                <a:lnTo>
                  <a:pt x="1334" y="3026"/>
                </a:lnTo>
                <a:lnTo>
                  <a:pt x="1309" y="3053"/>
                </a:lnTo>
                <a:lnTo>
                  <a:pt x="1280" y="3081"/>
                </a:lnTo>
                <a:lnTo>
                  <a:pt x="1249" y="3114"/>
                </a:lnTo>
                <a:lnTo>
                  <a:pt x="1215" y="3149"/>
                </a:lnTo>
                <a:lnTo>
                  <a:pt x="1154" y="3213"/>
                </a:lnTo>
                <a:lnTo>
                  <a:pt x="1097" y="3270"/>
                </a:lnTo>
                <a:lnTo>
                  <a:pt x="1043" y="3323"/>
                </a:lnTo>
                <a:lnTo>
                  <a:pt x="994" y="3372"/>
                </a:lnTo>
                <a:lnTo>
                  <a:pt x="947" y="3414"/>
                </a:lnTo>
                <a:lnTo>
                  <a:pt x="903" y="3452"/>
                </a:lnTo>
                <a:lnTo>
                  <a:pt x="864" y="3485"/>
                </a:lnTo>
                <a:lnTo>
                  <a:pt x="826" y="3512"/>
                </a:lnTo>
                <a:lnTo>
                  <a:pt x="794" y="3534"/>
                </a:lnTo>
                <a:lnTo>
                  <a:pt x="763" y="3552"/>
                </a:lnTo>
                <a:lnTo>
                  <a:pt x="737" y="3565"/>
                </a:lnTo>
                <a:lnTo>
                  <a:pt x="714" y="3573"/>
                </a:lnTo>
                <a:lnTo>
                  <a:pt x="694" y="3575"/>
                </a:lnTo>
                <a:lnTo>
                  <a:pt x="677" y="3574"/>
                </a:lnTo>
                <a:lnTo>
                  <a:pt x="654" y="3572"/>
                </a:lnTo>
                <a:lnTo>
                  <a:pt x="624" y="3567"/>
                </a:lnTo>
                <a:lnTo>
                  <a:pt x="588" y="3562"/>
                </a:lnTo>
                <a:lnTo>
                  <a:pt x="575" y="3560"/>
                </a:lnTo>
                <a:lnTo>
                  <a:pt x="566" y="3557"/>
                </a:lnTo>
                <a:lnTo>
                  <a:pt x="493" y="3511"/>
                </a:lnTo>
                <a:lnTo>
                  <a:pt x="424" y="3465"/>
                </a:lnTo>
                <a:lnTo>
                  <a:pt x="361" y="3418"/>
                </a:lnTo>
                <a:lnTo>
                  <a:pt x="303" y="3370"/>
                </a:lnTo>
                <a:lnTo>
                  <a:pt x="250" y="3321"/>
                </a:lnTo>
                <a:lnTo>
                  <a:pt x="201" y="3270"/>
                </a:lnTo>
                <a:lnTo>
                  <a:pt x="157" y="3219"/>
                </a:lnTo>
                <a:lnTo>
                  <a:pt x="117" y="3165"/>
                </a:lnTo>
                <a:lnTo>
                  <a:pt x="96" y="3010"/>
                </a:lnTo>
                <a:lnTo>
                  <a:pt x="76" y="2859"/>
                </a:lnTo>
                <a:lnTo>
                  <a:pt x="59" y="2713"/>
                </a:lnTo>
                <a:lnTo>
                  <a:pt x="44" y="2571"/>
                </a:lnTo>
                <a:lnTo>
                  <a:pt x="31" y="2433"/>
                </a:lnTo>
                <a:lnTo>
                  <a:pt x="23" y="2339"/>
                </a:lnTo>
                <a:lnTo>
                  <a:pt x="16" y="2252"/>
                </a:lnTo>
                <a:lnTo>
                  <a:pt x="11" y="2170"/>
                </a:lnTo>
                <a:lnTo>
                  <a:pt x="6" y="2096"/>
                </a:lnTo>
                <a:lnTo>
                  <a:pt x="3" y="2026"/>
                </a:lnTo>
                <a:lnTo>
                  <a:pt x="1" y="1964"/>
                </a:lnTo>
                <a:lnTo>
                  <a:pt x="0" y="1907"/>
                </a:lnTo>
                <a:lnTo>
                  <a:pt x="1" y="1839"/>
                </a:lnTo>
                <a:lnTo>
                  <a:pt x="4" y="1777"/>
                </a:lnTo>
                <a:lnTo>
                  <a:pt x="9" y="1720"/>
                </a:lnTo>
                <a:lnTo>
                  <a:pt x="15" y="1670"/>
                </a:lnTo>
                <a:lnTo>
                  <a:pt x="23" y="1625"/>
                </a:lnTo>
                <a:lnTo>
                  <a:pt x="33" y="1585"/>
                </a:lnTo>
                <a:lnTo>
                  <a:pt x="48" y="1540"/>
                </a:lnTo>
                <a:lnTo>
                  <a:pt x="70" y="1495"/>
                </a:lnTo>
                <a:lnTo>
                  <a:pt x="96" y="1447"/>
                </a:lnTo>
                <a:lnTo>
                  <a:pt x="129" y="1398"/>
                </a:lnTo>
                <a:lnTo>
                  <a:pt x="167" y="1348"/>
                </a:lnTo>
                <a:lnTo>
                  <a:pt x="176" y="1334"/>
                </a:lnTo>
                <a:lnTo>
                  <a:pt x="223" y="1278"/>
                </a:lnTo>
                <a:lnTo>
                  <a:pt x="271" y="1230"/>
                </a:lnTo>
                <a:lnTo>
                  <a:pt x="319" y="1189"/>
                </a:lnTo>
                <a:lnTo>
                  <a:pt x="369" y="1155"/>
                </a:lnTo>
                <a:lnTo>
                  <a:pt x="421" y="1130"/>
                </a:lnTo>
                <a:lnTo>
                  <a:pt x="473" y="1111"/>
                </a:lnTo>
                <a:lnTo>
                  <a:pt x="527" y="1100"/>
                </a:lnTo>
                <a:lnTo>
                  <a:pt x="582" y="1096"/>
                </a:lnTo>
                <a:lnTo>
                  <a:pt x="611" y="1097"/>
                </a:lnTo>
                <a:lnTo>
                  <a:pt x="633" y="1097"/>
                </a:lnTo>
                <a:lnTo>
                  <a:pt x="668" y="1100"/>
                </a:lnTo>
                <a:lnTo>
                  <a:pt x="693" y="1112"/>
                </a:lnTo>
                <a:lnTo>
                  <a:pt x="715" y="1125"/>
                </a:lnTo>
                <a:lnTo>
                  <a:pt x="735" y="1141"/>
                </a:lnTo>
                <a:lnTo>
                  <a:pt x="753" y="1159"/>
                </a:lnTo>
                <a:lnTo>
                  <a:pt x="771" y="1181"/>
                </a:lnTo>
                <a:lnTo>
                  <a:pt x="787" y="1207"/>
                </a:lnTo>
                <a:lnTo>
                  <a:pt x="791" y="1238"/>
                </a:lnTo>
                <a:lnTo>
                  <a:pt x="796" y="1275"/>
                </a:lnTo>
                <a:lnTo>
                  <a:pt x="801" y="1319"/>
                </a:lnTo>
                <a:lnTo>
                  <a:pt x="808" y="1370"/>
                </a:lnTo>
                <a:lnTo>
                  <a:pt x="814" y="1427"/>
                </a:lnTo>
                <a:lnTo>
                  <a:pt x="822" y="1492"/>
                </a:lnTo>
                <a:lnTo>
                  <a:pt x="830" y="1562"/>
                </a:lnTo>
                <a:lnTo>
                  <a:pt x="838" y="1639"/>
                </a:lnTo>
                <a:lnTo>
                  <a:pt x="852" y="1744"/>
                </a:lnTo>
                <a:lnTo>
                  <a:pt x="864" y="1839"/>
                </a:lnTo>
                <a:lnTo>
                  <a:pt x="876" y="1926"/>
                </a:lnTo>
                <a:lnTo>
                  <a:pt x="888" y="2006"/>
                </a:lnTo>
                <a:lnTo>
                  <a:pt x="901" y="2078"/>
                </a:lnTo>
                <a:lnTo>
                  <a:pt x="913" y="2142"/>
                </a:lnTo>
                <a:lnTo>
                  <a:pt x="931" y="2167"/>
                </a:lnTo>
                <a:lnTo>
                  <a:pt x="951" y="2188"/>
                </a:lnTo>
                <a:lnTo>
                  <a:pt x="971" y="2204"/>
                </a:lnTo>
                <a:lnTo>
                  <a:pt x="992" y="2217"/>
                </a:lnTo>
                <a:lnTo>
                  <a:pt x="1010" y="2224"/>
                </a:lnTo>
                <a:lnTo>
                  <a:pt x="1030" y="2226"/>
                </a:lnTo>
                <a:lnTo>
                  <a:pt x="1039" y="2224"/>
                </a:lnTo>
                <a:lnTo>
                  <a:pt x="1052" y="2218"/>
                </a:lnTo>
                <a:lnTo>
                  <a:pt x="1067" y="2207"/>
                </a:lnTo>
                <a:lnTo>
                  <a:pt x="1086" y="2192"/>
                </a:lnTo>
                <a:lnTo>
                  <a:pt x="1109" y="2173"/>
                </a:lnTo>
                <a:lnTo>
                  <a:pt x="1134" y="2149"/>
                </a:lnTo>
                <a:lnTo>
                  <a:pt x="1162" y="2121"/>
                </a:lnTo>
                <a:lnTo>
                  <a:pt x="1194" y="2089"/>
                </a:lnTo>
                <a:lnTo>
                  <a:pt x="1219" y="2064"/>
                </a:lnTo>
                <a:lnTo>
                  <a:pt x="1247" y="2034"/>
                </a:lnTo>
                <a:lnTo>
                  <a:pt x="1279" y="2000"/>
                </a:lnTo>
                <a:lnTo>
                  <a:pt x="1316" y="1960"/>
                </a:lnTo>
                <a:lnTo>
                  <a:pt x="1357" y="1916"/>
                </a:lnTo>
                <a:lnTo>
                  <a:pt x="1402" y="1868"/>
                </a:lnTo>
                <a:lnTo>
                  <a:pt x="1450" y="1814"/>
                </a:lnTo>
                <a:lnTo>
                  <a:pt x="1502" y="1757"/>
                </a:lnTo>
                <a:lnTo>
                  <a:pt x="1559" y="1693"/>
                </a:lnTo>
                <a:lnTo>
                  <a:pt x="1620" y="1626"/>
                </a:lnTo>
                <a:lnTo>
                  <a:pt x="1685" y="1554"/>
                </a:lnTo>
                <a:lnTo>
                  <a:pt x="1754" y="1477"/>
                </a:lnTo>
                <a:lnTo>
                  <a:pt x="1782" y="1444"/>
                </a:lnTo>
                <a:lnTo>
                  <a:pt x="1814" y="1408"/>
                </a:lnTo>
                <a:lnTo>
                  <a:pt x="1850" y="1366"/>
                </a:lnTo>
                <a:lnTo>
                  <a:pt x="1889" y="1321"/>
                </a:lnTo>
                <a:lnTo>
                  <a:pt x="1932" y="1272"/>
                </a:lnTo>
                <a:lnTo>
                  <a:pt x="1978" y="1218"/>
                </a:lnTo>
                <a:lnTo>
                  <a:pt x="2028" y="1159"/>
                </a:lnTo>
                <a:lnTo>
                  <a:pt x="2125" y="1047"/>
                </a:lnTo>
                <a:lnTo>
                  <a:pt x="2219" y="941"/>
                </a:lnTo>
                <a:lnTo>
                  <a:pt x="2311" y="838"/>
                </a:lnTo>
                <a:lnTo>
                  <a:pt x="2399" y="741"/>
                </a:lnTo>
                <a:lnTo>
                  <a:pt x="2484" y="649"/>
                </a:lnTo>
                <a:lnTo>
                  <a:pt x="2566" y="561"/>
                </a:lnTo>
                <a:lnTo>
                  <a:pt x="2646" y="479"/>
                </a:lnTo>
                <a:lnTo>
                  <a:pt x="2721" y="400"/>
                </a:lnTo>
                <a:lnTo>
                  <a:pt x="2794" y="328"/>
                </a:lnTo>
                <a:lnTo>
                  <a:pt x="2864" y="260"/>
                </a:lnTo>
                <a:lnTo>
                  <a:pt x="2931" y="196"/>
                </a:lnTo>
                <a:lnTo>
                  <a:pt x="2996" y="138"/>
                </a:lnTo>
                <a:lnTo>
                  <a:pt x="3056" y="84"/>
                </a:lnTo>
                <a:lnTo>
                  <a:pt x="3114" y="35"/>
                </a:lnTo>
                <a:lnTo>
                  <a:pt x="3152" y="23"/>
                </a:lnTo>
                <a:lnTo>
                  <a:pt x="3184" y="14"/>
                </a:lnTo>
                <a:lnTo>
                  <a:pt x="3211" y="8"/>
                </a:lnTo>
                <a:lnTo>
                  <a:pt x="3245" y="2"/>
                </a:lnTo>
                <a:lnTo>
                  <a:pt x="3274"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14:hiddenLine>
            </a:ext>
          </a:extLst>
        </p:spPr>
        <p:txBody>
          <a:bodyPr/>
          <a:lstStyle/>
          <a:p>
            <a:endParaRPr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600" advClick="0" advTm="10">
        <p14:gallery dir="l"/>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up)">
                                      <p:cBhvr>
                                        <p:cTn id="7" dur="5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wipe(right)">
                                      <p:cBhvr>
                                        <p:cTn id="12" dur="500"/>
                                        <p:tgtEl>
                                          <p:spTgt spid="53"/>
                                        </p:tgtEl>
                                      </p:cBhvr>
                                    </p:animEffect>
                                  </p:childTnLst>
                                </p:cTn>
                              </p:par>
                              <p:par>
                                <p:cTn id="13" presetID="53" presetClass="entr" presetSubtype="16"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anim calcmode="lin" valueType="num">
                                      <p:cBhvr>
                                        <p:cTn id="15" dur="500" fill="hold"/>
                                        <p:tgtEl>
                                          <p:spTgt spid="57"/>
                                        </p:tgtEl>
                                        <p:attrNameLst>
                                          <p:attrName>ppt_w</p:attrName>
                                        </p:attrNameLst>
                                      </p:cBhvr>
                                      <p:tavLst>
                                        <p:tav tm="0">
                                          <p:val>
                                            <p:fltVal val="0"/>
                                          </p:val>
                                        </p:tav>
                                        <p:tav tm="100000">
                                          <p:val>
                                            <p:strVal val="#ppt_w"/>
                                          </p:val>
                                        </p:tav>
                                      </p:tavLst>
                                    </p:anim>
                                    <p:anim calcmode="lin" valueType="num">
                                      <p:cBhvr>
                                        <p:cTn id="16" dur="500" fill="hold"/>
                                        <p:tgtEl>
                                          <p:spTgt spid="57"/>
                                        </p:tgtEl>
                                        <p:attrNameLst>
                                          <p:attrName>ppt_h</p:attrName>
                                        </p:attrNameLst>
                                      </p:cBhvr>
                                      <p:tavLst>
                                        <p:tav tm="0">
                                          <p:val>
                                            <p:fltVal val="0"/>
                                          </p:val>
                                        </p:tav>
                                        <p:tav tm="100000">
                                          <p:val>
                                            <p:strVal val="#ppt_h"/>
                                          </p:val>
                                        </p:tav>
                                      </p:tavLst>
                                    </p:anim>
                                    <p:animEffect transition="in" filter="fade">
                                      <p:cBhvr>
                                        <p:cTn id="17" dur="500"/>
                                        <p:tgtEl>
                                          <p:spTgt spid="57"/>
                                        </p:tgtEl>
                                      </p:cBhvr>
                                    </p:animEffect>
                                  </p:childTnLst>
                                </p:cTn>
                              </p:par>
                              <p:par>
                                <p:cTn id="18" presetID="2" presetClass="entr" presetSubtype="8" fill="hold" grpId="0" nodeType="withEffect">
                                  <p:stCondLst>
                                    <p:cond delay="0"/>
                                  </p:stCondLst>
                                  <p:childTnLst>
                                    <p:set>
                                      <p:cBhvr>
                                        <p:cTn id="19" dur="1" fill="hold">
                                          <p:stCondLst>
                                            <p:cond delay="0"/>
                                          </p:stCondLst>
                                        </p:cTn>
                                        <p:tgtEl>
                                          <p:spTgt spid="60"/>
                                        </p:tgtEl>
                                        <p:attrNameLst>
                                          <p:attrName>style.visibility</p:attrName>
                                        </p:attrNameLst>
                                      </p:cBhvr>
                                      <p:to>
                                        <p:strVal val="visible"/>
                                      </p:to>
                                    </p:set>
                                    <p:anim calcmode="lin" valueType="num">
                                      <p:cBhvr additive="base">
                                        <p:cTn id="20" dur="500" fill="hold"/>
                                        <p:tgtEl>
                                          <p:spTgt spid="60"/>
                                        </p:tgtEl>
                                        <p:attrNameLst>
                                          <p:attrName>ppt_x</p:attrName>
                                        </p:attrNameLst>
                                      </p:cBhvr>
                                      <p:tavLst>
                                        <p:tav tm="0">
                                          <p:val>
                                            <p:strVal val="0-#ppt_w/2"/>
                                          </p:val>
                                        </p:tav>
                                        <p:tav tm="100000">
                                          <p:val>
                                            <p:strVal val="#ppt_x"/>
                                          </p:val>
                                        </p:tav>
                                      </p:tavLst>
                                    </p:anim>
                                    <p:anim calcmode="lin" valueType="num">
                                      <p:cBhvr additive="base">
                                        <p:cTn id="21" dur="500" fill="hold"/>
                                        <p:tgtEl>
                                          <p:spTgt spid="60"/>
                                        </p:tgtEl>
                                        <p:attrNameLst>
                                          <p:attrName>ppt_y</p:attrName>
                                        </p:attrNameLst>
                                      </p:cBhvr>
                                      <p:tavLst>
                                        <p:tav tm="0">
                                          <p:val>
                                            <p:strVal val="#ppt_y"/>
                                          </p:val>
                                        </p:tav>
                                        <p:tav tm="100000">
                                          <p:val>
                                            <p:strVal val="#ppt_y"/>
                                          </p:val>
                                        </p:tav>
                                      </p:tavLst>
                                    </p:anim>
                                  </p:childTnLst>
                                </p:cTn>
                              </p:par>
                              <p:par>
                                <p:cTn id="22" presetID="53" presetClass="entr" presetSubtype="16" fill="hold" nodeType="withEffect">
                                  <p:stCondLst>
                                    <p:cond delay="0"/>
                                  </p:stCondLst>
                                  <p:childTnLst>
                                    <p:set>
                                      <p:cBhvr>
                                        <p:cTn id="23" dur="1" fill="hold">
                                          <p:stCondLst>
                                            <p:cond delay="0"/>
                                          </p:stCondLst>
                                        </p:cTn>
                                        <p:tgtEl>
                                          <p:spTgt spid="77"/>
                                        </p:tgtEl>
                                        <p:attrNameLst>
                                          <p:attrName>style.visibility</p:attrName>
                                        </p:attrNameLst>
                                      </p:cBhvr>
                                      <p:to>
                                        <p:strVal val="visible"/>
                                      </p:to>
                                    </p:set>
                                    <p:anim calcmode="lin" valueType="num">
                                      <p:cBhvr>
                                        <p:cTn id="24" dur="500" fill="hold"/>
                                        <p:tgtEl>
                                          <p:spTgt spid="77"/>
                                        </p:tgtEl>
                                        <p:attrNameLst>
                                          <p:attrName>ppt_w</p:attrName>
                                        </p:attrNameLst>
                                      </p:cBhvr>
                                      <p:tavLst>
                                        <p:tav tm="0">
                                          <p:val>
                                            <p:fltVal val="0"/>
                                          </p:val>
                                        </p:tav>
                                        <p:tav tm="100000">
                                          <p:val>
                                            <p:strVal val="#ppt_w"/>
                                          </p:val>
                                        </p:tav>
                                      </p:tavLst>
                                    </p:anim>
                                    <p:anim calcmode="lin" valueType="num">
                                      <p:cBhvr>
                                        <p:cTn id="25" dur="500" fill="hold"/>
                                        <p:tgtEl>
                                          <p:spTgt spid="77"/>
                                        </p:tgtEl>
                                        <p:attrNameLst>
                                          <p:attrName>ppt_h</p:attrName>
                                        </p:attrNameLst>
                                      </p:cBhvr>
                                      <p:tavLst>
                                        <p:tav tm="0">
                                          <p:val>
                                            <p:fltVal val="0"/>
                                          </p:val>
                                        </p:tav>
                                        <p:tav tm="100000">
                                          <p:val>
                                            <p:strVal val="#ppt_h"/>
                                          </p:val>
                                        </p:tav>
                                      </p:tavLst>
                                    </p:anim>
                                    <p:animEffect transition="in" filter="fade">
                                      <p:cBhvr>
                                        <p:cTn id="26" dur="500"/>
                                        <p:tgtEl>
                                          <p:spTgt spid="7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wipe(left)">
                                      <p:cBhvr>
                                        <p:cTn id="31" dur="500"/>
                                        <p:tgtEl>
                                          <p:spTgt spid="54"/>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65"/>
                                        </p:tgtEl>
                                        <p:attrNameLst>
                                          <p:attrName>style.visibility</p:attrName>
                                        </p:attrNameLst>
                                      </p:cBhvr>
                                      <p:to>
                                        <p:strVal val="visible"/>
                                      </p:to>
                                    </p:set>
                                    <p:anim calcmode="lin" valueType="num">
                                      <p:cBhvr additive="base">
                                        <p:cTn id="34" dur="500" fill="hold"/>
                                        <p:tgtEl>
                                          <p:spTgt spid="65"/>
                                        </p:tgtEl>
                                        <p:attrNameLst>
                                          <p:attrName>ppt_x</p:attrName>
                                        </p:attrNameLst>
                                      </p:cBhvr>
                                      <p:tavLst>
                                        <p:tav tm="0">
                                          <p:val>
                                            <p:strVal val="1+#ppt_w/2"/>
                                          </p:val>
                                        </p:tav>
                                        <p:tav tm="100000">
                                          <p:val>
                                            <p:strVal val="#ppt_x"/>
                                          </p:val>
                                        </p:tav>
                                      </p:tavLst>
                                    </p:anim>
                                    <p:anim calcmode="lin" valueType="num">
                                      <p:cBhvr additive="base">
                                        <p:cTn id="35" dur="500" fill="hold"/>
                                        <p:tgtEl>
                                          <p:spTgt spid="65"/>
                                        </p:tgtEl>
                                        <p:attrNameLst>
                                          <p:attrName>ppt_y</p:attrName>
                                        </p:attrNameLst>
                                      </p:cBhvr>
                                      <p:tavLst>
                                        <p:tav tm="0">
                                          <p:val>
                                            <p:strVal val="#ppt_y"/>
                                          </p:val>
                                        </p:tav>
                                        <p:tav tm="100000">
                                          <p:val>
                                            <p:strVal val="#ppt_y"/>
                                          </p:val>
                                        </p:tav>
                                      </p:tavLst>
                                    </p:anim>
                                  </p:childTnLst>
                                </p:cTn>
                              </p:par>
                              <p:par>
                                <p:cTn id="36" presetID="53" presetClass="entr" presetSubtype="16" fill="hold" nodeType="with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nodeType="withEffect">
                                  <p:stCondLst>
                                    <p:cond delay="0"/>
                                  </p:stCondLst>
                                  <p:childTnLst>
                                    <p:set>
                                      <p:cBhvr>
                                        <p:cTn id="42" dur="1" fill="hold">
                                          <p:stCondLst>
                                            <p:cond delay="0"/>
                                          </p:stCondLst>
                                        </p:cTn>
                                        <p:tgtEl>
                                          <p:spTgt spid="34"/>
                                        </p:tgtEl>
                                        <p:attrNameLst>
                                          <p:attrName>style.visibility</p:attrName>
                                        </p:attrNameLst>
                                      </p:cBhvr>
                                      <p:to>
                                        <p:strVal val="visible"/>
                                      </p:to>
                                    </p:set>
                                    <p:anim calcmode="lin" valueType="num">
                                      <p:cBhvr>
                                        <p:cTn id="43" dur="500" fill="hold"/>
                                        <p:tgtEl>
                                          <p:spTgt spid="34"/>
                                        </p:tgtEl>
                                        <p:attrNameLst>
                                          <p:attrName>ppt_w</p:attrName>
                                        </p:attrNameLst>
                                      </p:cBhvr>
                                      <p:tavLst>
                                        <p:tav tm="0">
                                          <p:val>
                                            <p:fltVal val="0"/>
                                          </p:val>
                                        </p:tav>
                                        <p:tav tm="100000">
                                          <p:val>
                                            <p:strVal val="#ppt_w"/>
                                          </p:val>
                                        </p:tav>
                                      </p:tavLst>
                                    </p:anim>
                                    <p:anim calcmode="lin" valueType="num">
                                      <p:cBhvr>
                                        <p:cTn id="44" dur="500" fill="hold"/>
                                        <p:tgtEl>
                                          <p:spTgt spid="34"/>
                                        </p:tgtEl>
                                        <p:attrNameLst>
                                          <p:attrName>ppt_h</p:attrName>
                                        </p:attrNameLst>
                                      </p:cBhvr>
                                      <p:tavLst>
                                        <p:tav tm="0">
                                          <p:val>
                                            <p:fltVal val="0"/>
                                          </p:val>
                                        </p:tav>
                                        <p:tav tm="100000">
                                          <p:val>
                                            <p:strVal val="#ppt_h"/>
                                          </p:val>
                                        </p:tav>
                                      </p:tavLst>
                                    </p:anim>
                                    <p:animEffect transition="in" filter="fade">
                                      <p:cBhvr>
                                        <p:cTn id="45" dur="500"/>
                                        <p:tgtEl>
                                          <p:spTgt spid="34"/>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2" fill="hold" nodeType="click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wipe(right)">
                                      <p:cBhvr>
                                        <p:cTn id="50" dur="500"/>
                                        <p:tgtEl>
                                          <p:spTgt spid="55"/>
                                        </p:tgtEl>
                                      </p:cBhvr>
                                    </p:animEffect>
                                  </p:childTnLst>
                                </p:cTn>
                              </p:par>
                              <p:par>
                                <p:cTn id="51" presetID="2" presetClass="entr" presetSubtype="8" fill="hold" grpId="0" nodeType="withEffect">
                                  <p:stCondLst>
                                    <p:cond delay="0"/>
                                  </p:stCondLst>
                                  <p:childTnLst>
                                    <p:set>
                                      <p:cBhvr>
                                        <p:cTn id="52" dur="1" fill="hold">
                                          <p:stCondLst>
                                            <p:cond delay="0"/>
                                          </p:stCondLst>
                                        </p:cTn>
                                        <p:tgtEl>
                                          <p:spTgt spid="70"/>
                                        </p:tgtEl>
                                        <p:attrNameLst>
                                          <p:attrName>style.visibility</p:attrName>
                                        </p:attrNameLst>
                                      </p:cBhvr>
                                      <p:to>
                                        <p:strVal val="visible"/>
                                      </p:to>
                                    </p:set>
                                    <p:anim calcmode="lin" valueType="num">
                                      <p:cBhvr additive="base">
                                        <p:cTn id="53" dur="500" fill="hold"/>
                                        <p:tgtEl>
                                          <p:spTgt spid="70"/>
                                        </p:tgtEl>
                                        <p:attrNameLst>
                                          <p:attrName>ppt_x</p:attrName>
                                        </p:attrNameLst>
                                      </p:cBhvr>
                                      <p:tavLst>
                                        <p:tav tm="0">
                                          <p:val>
                                            <p:strVal val="0-#ppt_w/2"/>
                                          </p:val>
                                        </p:tav>
                                        <p:tav tm="100000">
                                          <p:val>
                                            <p:strVal val="#ppt_x"/>
                                          </p:val>
                                        </p:tav>
                                      </p:tavLst>
                                    </p:anim>
                                    <p:anim calcmode="lin" valueType="num">
                                      <p:cBhvr additive="base">
                                        <p:cTn id="54" dur="500" fill="hold"/>
                                        <p:tgtEl>
                                          <p:spTgt spid="70"/>
                                        </p:tgtEl>
                                        <p:attrNameLst>
                                          <p:attrName>ppt_y</p:attrName>
                                        </p:attrNameLst>
                                      </p:cBhvr>
                                      <p:tavLst>
                                        <p:tav tm="0">
                                          <p:val>
                                            <p:strVal val="#ppt_y"/>
                                          </p:val>
                                        </p:tav>
                                        <p:tav tm="100000">
                                          <p:val>
                                            <p:strVal val="#ppt_y"/>
                                          </p:val>
                                        </p:tav>
                                      </p:tavLst>
                                    </p:anim>
                                  </p:childTnLst>
                                </p:cTn>
                              </p:par>
                              <p:par>
                                <p:cTn id="55" presetID="53" presetClass="entr" presetSubtype="16" fill="hold" nodeType="withEffect">
                                  <p:stCondLst>
                                    <p:cond delay="0"/>
                                  </p:stCondLst>
                                  <p:childTnLst>
                                    <p:set>
                                      <p:cBhvr>
                                        <p:cTn id="56" dur="1" fill="hold">
                                          <p:stCondLst>
                                            <p:cond delay="0"/>
                                          </p:stCondLst>
                                        </p:cTn>
                                        <p:tgtEl>
                                          <p:spTgt spid="78"/>
                                        </p:tgtEl>
                                        <p:attrNameLst>
                                          <p:attrName>style.visibility</p:attrName>
                                        </p:attrNameLst>
                                      </p:cBhvr>
                                      <p:to>
                                        <p:strVal val="visible"/>
                                      </p:to>
                                    </p:set>
                                    <p:anim calcmode="lin" valueType="num">
                                      <p:cBhvr>
                                        <p:cTn id="57" dur="500" fill="hold"/>
                                        <p:tgtEl>
                                          <p:spTgt spid="78"/>
                                        </p:tgtEl>
                                        <p:attrNameLst>
                                          <p:attrName>ppt_w</p:attrName>
                                        </p:attrNameLst>
                                      </p:cBhvr>
                                      <p:tavLst>
                                        <p:tav tm="0">
                                          <p:val>
                                            <p:fltVal val="0"/>
                                          </p:val>
                                        </p:tav>
                                        <p:tav tm="100000">
                                          <p:val>
                                            <p:strVal val="#ppt_w"/>
                                          </p:val>
                                        </p:tav>
                                      </p:tavLst>
                                    </p:anim>
                                    <p:anim calcmode="lin" valueType="num">
                                      <p:cBhvr>
                                        <p:cTn id="58" dur="500" fill="hold"/>
                                        <p:tgtEl>
                                          <p:spTgt spid="78"/>
                                        </p:tgtEl>
                                        <p:attrNameLst>
                                          <p:attrName>ppt_h</p:attrName>
                                        </p:attrNameLst>
                                      </p:cBhvr>
                                      <p:tavLst>
                                        <p:tav tm="0">
                                          <p:val>
                                            <p:fltVal val="0"/>
                                          </p:val>
                                        </p:tav>
                                        <p:tav tm="100000">
                                          <p:val>
                                            <p:strVal val="#ppt_h"/>
                                          </p:val>
                                        </p:tav>
                                      </p:tavLst>
                                    </p:anim>
                                    <p:animEffect transition="in" filter="fade">
                                      <p:cBhvr>
                                        <p:cTn id="59" dur="500"/>
                                        <p:tgtEl>
                                          <p:spTgt spid="78"/>
                                        </p:tgtEl>
                                      </p:cBhvr>
                                    </p:animEffect>
                                  </p:childTnLst>
                                </p:cTn>
                              </p:par>
                              <p:par>
                                <p:cTn id="60" presetID="53" presetClass="entr" presetSubtype="16" fill="hold" nodeType="withEffect">
                                  <p:stCondLst>
                                    <p:cond delay="0"/>
                                  </p:stCondLst>
                                  <p:childTnLst>
                                    <p:set>
                                      <p:cBhvr>
                                        <p:cTn id="61" dur="1" fill="hold">
                                          <p:stCondLst>
                                            <p:cond delay="0"/>
                                          </p:stCondLst>
                                        </p:cTn>
                                        <p:tgtEl>
                                          <p:spTgt spid="62"/>
                                        </p:tgtEl>
                                        <p:attrNameLst>
                                          <p:attrName>style.visibility</p:attrName>
                                        </p:attrNameLst>
                                      </p:cBhvr>
                                      <p:to>
                                        <p:strVal val="visible"/>
                                      </p:to>
                                    </p:set>
                                    <p:anim calcmode="lin" valueType="num">
                                      <p:cBhvr>
                                        <p:cTn id="62" dur="500" fill="hold"/>
                                        <p:tgtEl>
                                          <p:spTgt spid="62"/>
                                        </p:tgtEl>
                                        <p:attrNameLst>
                                          <p:attrName>ppt_w</p:attrName>
                                        </p:attrNameLst>
                                      </p:cBhvr>
                                      <p:tavLst>
                                        <p:tav tm="0">
                                          <p:val>
                                            <p:fltVal val="0"/>
                                          </p:val>
                                        </p:tav>
                                        <p:tav tm="100000">
                                          <p:val>
                                            <p:strVal val="#ppt_w"/>
                                          </p:val>
                                        </p:tav>
                                      </p:tavLst>
                                    </p:anim>
                                    <p:anim calcmode="lin" valueType="num">
                                      <p:cBhvr>
                                        <p:cTn id="63" dur="500" fill="hold"/>
                                        <p:tgtEl>
                                          <p:spTgt spid="62"/>
                                        </p:tgtEl>
                                        <p:attrNameLst>
                                          <p:attrName>ppt_h</p:attrName>
                                        </p:attrNameLst>
                                      </p:cBhvr>
                                      <p:tavLst>
                                        <p:tav tm="0">
                                          <p:val>
                                            <p:fltVal val="0"/>
                                          </p:val>
                                        </p:tav>
                                        <p:tav tm="100000">
                                          <p:val>
                                            <p:strVal val="#ppt_h"/>
                                          </p:val>
                                        </p:tav>
                                      </p:tavLst>
                                    </p:anim>
                                    <p:animEffect transition="in" filter="fade">
                                      <p:cBhvr>
                                        <p:cTn id="64" dur="500"/>
                                        <p:tgtEl>
                                          <p:spTgt spid="62"/>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grpId="0" nodeType="clickEffect">
                                  <p:stCondLst>
                                    <p:cond delay="0"/>
                                  </p:stCondLst>
                                  <p:childTnLst>
                                    <p:set>
                                      <p:cBhvr>
                                        <p:cTn id="68" dur="1" fill="hold">
                                          <p:stCondLst>
                                            <p:cond delay="0"/>
                                          </p:stCondLst>
                                        </p:cTn>
                                        <p:tgtEl>
                                          <p:spTgt spid="39"/>
                                        </p:tgtEl>
                                        <p:attrNameLst>
                                          <p:attrName>style.visibility</p:attrName>
                                        </p:attrNameLst>
                                      </p:cBhvr>
                                      <p:to>
                                        <p:strVal val="visible"/>
                                      </p:to>
                                    </p:set>
                                    <p:anim calcmode="lin" valueType="num">
                                      <p:cBhvr>
                                        <p:cTn id="69" dur="500" fill="hold"/>
                                        <p:tgtEl>
                                          <p:spTgt spid="39"/>
                                        </p:tgtEl>
                                        <p:attrNameLst>
                                          <p:attrName>ppt_w</p:attrName>
                                        </p:attrNameLst>
                                      </p:cBhvr>
                                      <p:tavLst>
                                        <p:tav tm="0">
                                          <p:val>
                                            <p:fltVal val="0"/>
                                          </p:val>
                                        </p:tav>
                                        <p:tav tm="100000">
                                          <p:val>
                                            <p:strVal val="#ppt_w"/>
                                          </p:val>
                                        </p:tav>
                                      </p:tavLst>
                                    </p:anim>
                                    <p:anim calcmode="lin" valueType="num">
                                      <p:cBhvr>
                                        <p:cTn id="70" dur="500" fill="hold"/>
                                        <p:tgtEl>
                                          <p:spTgt spid="39"/>
                                        </p:tgtEl>
                                        <p:attrNameLst>
                                          <p:attrName>ppt_h</p:attrName>
                                        </p:attrNameLst>
                                      </p:cBhvr>
                                      <p:tavLst>
                                        <p:tav tm="0">
                                          <p:val>
                                            <p:fltVal val="0"/>
                                          </p:val>
                                        </p:tav>
                                        <p:tav tm="100000">
                                          <p:val>
                                            <p:strVal val="#ppt_h"/>
                                          </p:val>
                                        </p:tav>
                                      </p:tavLst>
                                    </p:anim>
                                    <p:animEffect transition="in" filter="fade">
                                      <p:cBhvr>
                                        <p:cTn id="71" dur="500"/>
                                        <p:tgtEl>
                                          <p:spTgt spid="39"/>
                                        </p:tgtEl>
                                      </p:cBhvr>
                                    </p:animEffect>
                                  </p:childTnLst>
                                </p:cTn>
                              </p:par>
                              <p:par>
                                <p:cTn id="72" presetID="53" presetClass="entr" presetSubtype="16" fill="hold" nodeType="withEffect">
                                  <p:stCondLst>
                                    <p:cond delay="0"/>
                                  </p:stCondLst>
                                  <p:childTnLst>
                                    <p:set>
                                      <p:cBhvr>
                                        <p:cTn id="73" dur="1" fill="hold">
                                          <p:stCondLst>
                                            <p:cond delay="0"/>
                                          </p:stCondLst>
                                        </p:cTn>
                                        <p:tgtEl>
                                          <p:spTgt spid="40"/>
                                        </p:tgtEl>
                                        <p:attrNameLst>
                                          <p:attrName>style.visibility</p:attrName>
                                        </p:attrNameLst>
                                      </p:cBhvr>
                                      <p:to>
                                        <p:strVal val="visible"/>
                                      </p:to>
                                    </p:set>
                                    <p:anim calcmode="lin" valueType="num">
                                      <p:cBhvr>
                                        <p:cTn id="74" dur="500" fill="hold"/>
                                        <p:tgtEl>
                                          <p:spTgt spid="40"/>
                                        </p:tgtEl>
                                        <p:attrNameLst>
                                          <p:attrName>ppt_w</p:attrName>
                                        </p:attrNameLst>
                                      </p:cBhvr>
                                      <p:tavLst>
                                        <p:tav tm="0">
                                          <p:val>
                                            <p:fltVal val="0"/>
                                          </p:val>
                                        </p:tav>
                                        <p:tav tm="100000">
                                          <p:val>
                                            <p:strVal val="#ppt_w"/>
                                          </p:val>
                                        </p:tav>
                                      </p:tavLst>
                                    </p:anim>
                                    <p:anim calcmode="lin" valueType="num">
                                      <p:cBhvr>
                                        <p:cTn id="75" dur="500" fill="hold"/>
                                        <p:tgtEl>
                                          <p:spTgt spid="40"/>
                                        </p:tgtEl>
                                        <p:attrNameLst>
                                          <p:attrName>ppt_h</p:attrName>
                                        </p:attrNameLst>
                                      </p:cBhvr>
                                      <p:tavLst>
                                        <p:tav tm="0">
                                          <p:val>
                                            <p:fltVal val="0"/>
                                          </p:val>
                                        </p:tav>
                                        <p:tav tm="100000">
                                          <p:val>
                                            <p:strVal val="#ppt_h"/>
                                          </p:val>
                                        </p:tav>
                                      </p:tavLst>
                                    </p:anim>
                                    <p:animEffect transition="in" filter="fade">
                                      <p:cBhvr>
                                        <p:cTn id="7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5" grpId="0"/>
      <p:bldP spid="70" grpId="0"/>
      <p:bldP spid="3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1405" y="0"/>
            <a:ext cx="5628973" cy="6858000"/>
          </a:xfrm>
          <a:prstGeom prst="rect">
            <a:avLst/>
          </a:prstGeom>
        </p:spPr>
      </p:pic>
      <p:sp>
        <p:nvSpPr>
          <p:cNvPr id="50" name="Rectangle 4"/>
          <p:cNvSpPr/>
          <p:nvPr/>
        </p:nvSpPr>
        <p:spPr>
          <a:xfrm>
            <a:off x="6561405" y="0"/>
            <a:ext cx="5630595"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341968"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02</a:t>
            </a:r>
            <a:endParaRPr lang="zh-CN" altLang="en-US" sz="12500" b="1" dirty="0">
              <a:ln w="22225">
                <a:solidFill>
                  <a:srgbClr val="57C1E7"/>
                </a:solidFill>
                <a:prstDash val="solid"/>
              </a:ln>
              <a:solidFill>
                <a:srgbClr val="57C1E7"/>
              </a:solidFill>
              <a:cs typeface="+mn-ea"/>
              <a:sym typeface="+mn-lt"/>
            </a:endParaRPr>
          </a:p>
        </p:txBody>
      </p:sp>
      <p:sp>
        <p:nvSpPr>
          <p:cNvPr id="10" name="文本框 9"/>
          <p:cNvSpPr txBox="1"/>
          <p:nvPr/>
        </p:nvSpPr>
        <p:spPr>
          <a:xfrm>
            <a:off x="390312" y="681486"/>
            <a:ext cx="5788382"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效果预览</a:t>
            </a:r>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1405" y="0"/>
            <a:ext cx="5628973" cy="6858000"/>
          </a:xfrm>
          <a:prstGeom prst="rect">
            <a:avLst/>
          </a:prstGeom>
        </p:spPr>
      </p:pic>
      <p:sp>
        <p:nvSpPr>
          <p:cNvPr id="50" name="Rectangle 4"/>
          <p:cNvSpPr/>
          <p:nvPr/>
        </p:nvSpPr>
        <p:spPr>
          <a:xfrm>
            <a:off x="6561405" y="0"/>
            <a:ext cx="5630595" cy="6858000"/>
          </a:xfrm>
          <a:prstGeom prst="rect">
            <a:avLst/>
          </a:prstGeom>
          <a:solidFill>
            <a:srgbClr val="353A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cs typeface="+mn-ea"/>
              <a:sym typeface="+mn-lt"/>
            </a:endParaRPr>
          </a:p>
        </p:txBody>
      </p:sp>
      <p:grpSp>
        <p:nvGrpSpPr>
          <p:cNvPr id="52" name="组合 51"/>
          <p:cNvGrpSpPr/>
          <p:nvPr/>
        </p:nvGrpSpPr>
        <p:grpSpPr>
          <a:xfrm>
            <a:off x="0" y="2903538"/>
            <a:ext cx="4486275" cy="3965575"/>
            <a:chOff x="0" y="2903538"/>
            <a:chExt cx="4486275" cy="3965575"/>
          </a:xfrm>
        </p:grpSpPr>
        <p:sp>
          <p:nvSpPr>
            <p:cNvPr id="53" name="Teardrop 29"/>
            <p:cNvSpPr/>
            <p:nvPr/>
          </p:nvSpPr>
          <p:spPr>
            <a:xfrm rot="10800000">
              <a:off x="0" y="2903538"/>
              <a:ext cx="4114800" cy="3965575"/>
            </a:xfrm>
            <a:prstGeom prst="teardrop">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sp>
          <p:nvSpPr>
            <p:cNvPr id="54" name="Oval 30"/>
            <p:cNvSpPr/>
            <p:nvPr/>
          </p:nvSpPr>
          <p:spPr>
            <a:xfrm>
              <a:off x="3286125" y="3722688"/>
              <a:ext cx="1200150" cy="1200150"/>
            </a:xfrm>
            <a:prstGeom prst="ellipse">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cs typeface="+mn-ea"/>
                <a:sym typeface="+mn-lt"/>
              </a:endParaRPr>
            </a:p>
          </p:txBody>
        </p:sp>
      </p:grpSp>
      <p:sp>
        <p:nvSpPr>
          <p:cNvPr id="9" name="文本框 8"/>
          <p:cNvSpPr txBox="1"/>
          <p:nvPr/>
        </p:nvSpPr>
        <p:spPr>
          <a:xfrm>
            <a:off x="942535" y="3995225"/>
            <a:ext cx="2489982" cy="2014855"/>
          </a:xfrm>
          <a:prstGeom prst="rect">
            <a:avLst/>
          </a:prstGeom>
          <a:noFill/>
        </p:spPr>
        <p:txBody>
          <a:bodyPr wrap="square" rtlCol="0">
            <a:spAutoFit/>
          </a:bodyPr>
          <a:lstStyle/>
          <a:p>
            <a:r>
              <a:rPr lang="en-US" altLang="zh-CN" sz="12500" b="1" dirty="0">
                <a:ln w="22225">
                  <a:solidFill>
                    <a:srgbClr val="57C1E7"/>
                  </a:solidFill>
                  <a:prstDash val="solid"/>
                </a:ln>
                <a:solidFill>
                  <a:srgbClr val="57C1E7"/>
                </a:solidFill>
                <a:cs typeface="+mn-ea"/>
                <a:sym typeface="+mn-lt"/>
              </a:rPr>
              <a:t>03</a:t>
            </a:r>
            <a:endParaRPr lang="zh-CN" altLang="en-US" sz="12500" b="1" dirty="0">
              <a:ln w="22225">
                <a:solidFill>
                  <a:srgbClr val="57C1E7"/>
                </a:solidFill>
                <a:prstDash val="solid"/>
              </a:ln>
              <a:solidFill>
                <a:srgbClr val="57C1E7"/>
              </a:solidFill>
              <a:cs typeface="+mn-ea"/>
              <a:sym typeface="+mn-lt"/>
            </a:endParaRPr>
          </a:p>
        </p:txBody>
      </p:sp>
      <p:sp>
        <p:nvSpPr>
          <p:cNvPr id="11" name="文本框 10"/>
          <p:cNvSpPr txBox="1"/>
          <p:nvPr/>
        </p:nvSpPr>
        <p:spPr>
          <a:xfrm>
            <a:off x="787911" y="674237"/>
            <a:ext cx="4787660" cy="829945"/>
          </a:xfrm>
          <a:prstGeom prst="rect">
            <a:avLst/>
          </a:prstGeom>
          <a:noFill/>
        </p:spPr>
        <p:txBody>
          <a:bodyPr wrap="square" rtlCol="0">
            <a:spAutoFit/>
          </a:bodyPr>
          <a:lstStyle/>
          <a:p>
            <a:pPr algn="ctr" fontAlgn="base">
              <a:spcBef>
                <a:spcPct val="0"/>
              </a:spcBef>
              <a:spcAft>
                <a:spcPct val="0"/>
              </a:spcAft>
            </a:pPr>
            <a:r>
              <a:rPr lang="zh-CN" altLang="en-US" sz="4800" dirty="0">
                <a:cs typeface="+mn-ea"/>
                <a:sym typeface="+mn-lt"/>
              </a:rPr>
              <a:t>核心算法</a:t>
            </a:r>
          </a:p>
        </p:txBody>
      </p:sp>
      <p:sp>
        <p:nvSpPr>
          <p:cNvPr id="2" name="文本框 1"/>
          <p:cNvSpPr txBox="1"/>
          <p:nvPr/>
        </p:nvSpPr>
        <p:spPr>
          <a:xfrm>
            <a:off x="1565910" y="2204085"/>
            <a:ext cx="4010025" cy="460375"/>
          </a:xfrm>
          <a:prstGeom prst="rect">
            <a:avLst/>
          </a:prstGeom>
          <a:noFill/>
        </p:spPr>
        <p:txBody>
          <a:bodyPr wrap="square" rtlCol="0">
            <a:spAutoFit/>
          </a:bodyPr>
          <a:lstStyle/>
          <a:p>
            <a:r>
              <a:rPr lang="en-US" altLang="zh-CN" sz="2400">
                <a:latin typeface="楷体" panose="02010609060101010101" charset="-122"/>
                <a:ea typeface="楷体" panose="02010609060101010101" charset="-122"/>
              </a:rPr>
              <a:t>‘sequential'网络结构</a:t>
            </a:r>
          </a:p>
        </p:txBody>
      </p:sp>
      <p:sp>
        <p:nvSpPr>
          <p:cNvPr id="3" name="文本框 2"/>
          <p:cNvSpPr txBox="1"/>
          <p:nvPr/>
        </p:nvSpPr>
        <p:spPr>
          <a:xfrm>
            <a:off x="1735455" y="1743710"/>
            <a:ext cx="3080385" cy="460375"/>
          </a:xfrm>
          <a:prstGeom prst="rect">
            <a:avLst/>
          </a:prstGeom>
          <a:noFill/>
        </p:spPr>
        <p:txBody>
          <a:bodyPr wrap="square" rtlCol="0">
            <a:spAutoFit/>
          </a:bodyPr>
          <a:lstStyle/>
          <a:p>
            <a:r>
              <a:rPr lang="en-US" altLang="zh-CN" sz="2400">
                <a:latin typeface="楷体" panose="02010609060101010101" charset="-122"/>
                <a:ea typeface="楷体" panose="02010609060101010101" charset="-122"/>
              </a:rPr>
              <a:t>'keras' API </a:t>
            </a:r>
          </a:p>
        </p:txBody>
      </p:sp>
      <p:sp>
        <p:nvSpPr>
          <p:cNvPr id="4" name="文本框 3"/>
          <p:cNvSpPr txBox="1"/>
          <p:nvPr/>
        </p:nvSpPr>
        <p:spPr>
          <a:xfrm>
            <a:off x="1565910" y="2664460"/>
            <a:ext cx="3211195" cy="460375"/>
          </a:xfrm>
          <a:prstGeom prst="rect">
            <a:avLst/>
          </a:prstGeom>
          <a:noFill/>
        </p:spPr>
        <p:txBody>
          <a:bodyPr wrap="square" rtlCol="0">
            <a:spAutoFit/>
          </a:bodyPr>
          <a:lstStyle/>
          <a:p>
            <a:r>
              <a:rPr lang="en-US" altLang="zh-CN" sz="2400">
                <a:latin typeface="楷体" panose="02010609060101010101" charset="-122"/>
                <a:ea typeface="楷体" panose="02010609060101010101" charset="-122"/>
              </a:rPr>
              <a:t>‘TensorFlow’ </a:t>
            </a:r>
            <a:r>
              <a:rPr lang="zh-CN" altLang="en-US" sz="2400">
                <a:latin typeface="楷体" panose="02010609060101010101" charset="-122"/>
                <a:ea typeface="楷体" panose="02010609060101010101" charset="-122"/>
              </a:rPr>
              <a:t>框架</a:t>
            </a:r>
          </a:p>
        </p:txBody>
      </p:sp>
      <p:sp>
        <p:nvSpPr>
          <p:cNvPr id="5" name="文本框 4"/>
          <p:cNvSpPr txBox="1"/>
          <p:nvPr/>
        </p:nvSpPr>
        <p:spPr>
          <a:xfrm>
            <a:off x="1565910" y="3124835"/>
            <a:ext cx="3667125" cy="460375"/>
          </a:xfrm>
          <a:prstGeom prst="rect">
            <a:avLst/>
          </a:prstGeom>
          <a:noFill/>
        </p:spPr>
        <p:txBody>
          <a:bodyPr wrap="square" rtlCol="0">
            <a:spAutoFit/>
          </a:bodyPr>
          <a:lstStyle/>
          <a:p>
            <a:r>
              <a:rPr lang="en-US" altLang="zh-CN" sz="2400">
                <a:latin typeface="楷体" panose="02010609060101010101" charset="-122"/>
                <a:ea typeface="楷体" panose="02010609060101010101" charset="-122"/>
              </a:rPr>
              <a:t>  Vgg 16卷</a:t>
            </a:r>
            <a:r>
              <a:rPr sz="2400">
                <a:latin typeface="楷体" panose="02010609060101010101" charset="-122"/>
                <a:ea typeface="楷体" panose="02010609060101010101" charset="-122"/>
              </a:rPr>
              <a:t>积神经网络</a:t>
            </a:r>
          </a:p>
        </p:txBody>
      </p:sp>
      <p:sp>
        <p:nvSpPr>
          <p:cNvPr id="8" name="文本框 7"/>
          <p:cNvSpPr txBox="1"/>
          <p:nvPr/>
        </p:nvSpPr>
        <p:spPr>
          <a:xfrm>
            <a:off x="1565910" y="3585210"/>
            <a:ext cx="3374390" cy="460375"/>
          </a:xfrm>
          <a:prstGeom prst="rect">
            <a:avLst/>
          </a:prstGeom>
          <a:noFill/>
        </p:spPr>
        <p:txBody>
          <a:bodyPr wrap="square" rtlCol="0">
            <a:spAutoFit/>
          </a:bodyPr>
          <a:lstStyle/>
          <a:p>
            <a:r>
              <a:rPr lang="en-US" altLang="zh-CN" sz="2400">
                <a:latin typeface="楷体" panose="02010609060101010101" charset="-122"/>
                <a:ea typeface="楷体" panose="02010609060101010101" charset="-122"/>
              </a:rPr>
              <a:t>‘Google’||‘Baidu’</a:t>
            </a:r>
          </a:p>
        </p:txBody>
      </p:sp>
    </p:spTree>
  </p:cSld>
  <p:clrMapOvr>
    <a:masterClrMapping/>
  </p:clrMapOvr>
  <mc:AlternateContent xmlns:mc="http://schemas.openxmlformats.org/markup-compatibility/2006" xmlns:p14="http://schemas.microsoft.com/office/powerpoint/2010/main">
    <mc:Choice Requires="p14">
      <p:transition spd="slow" p14:dur="1250" advClick="0" advTm="10">
        <p14:switch dir="r"/>
      </p:transition>
    </mc:Choice>
    <mc:Fallback xmlns="">
      <p:transition spd="slow" advClick="0" advTm="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barn(inVertical)">
                                      <p:cBhvr>
                                        <p:cTn id="1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bldLvl="0" animBg="1"/>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SLIDE_ID" val="diagram20177683_1"/>
  <p:tag name="KSO_WM_SLIDE_INDEX" val="1"/>
  <p:tag name="KSO_WM_SLIDE_ITEM_CNT" val="3"/>
  <p:tag name="KSO_WM_SLIDE_LAYOUT" val="r_a_f"/>
  <p:tag name="KSO_WM_SLIDE_LAYOUT_CNT" val="1_1_1"/>
  <p:tag name="KSO_WM_SLIDE_TYPE" val="text"/>
  <p:tag name="KSO_WM_BEAUTIFY_FLAG" val="#wm#"/>
  <p:tag name="KSO_WM_SLIDE_POSITION" val="103*100"/>
  <p:tag name="KSO_WM_SLIDE_SIZE" val="767*371"/>
  <p:tag name="KSO_WM_DIAGRAM_GROUP_CODE" val="r1-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v"/>
  <p:tag name="KSO_WM_UNIT_INDEX" val="1_2"/>
  <p:tag name="KSO_WM_UNIT_ID" val="diagram20177683_1*r_v*1_2"/>
  <p:tag name="KSO_WM_UNIT_LAYERLEVEL" val="1_1"/>
  <p:tag name="KSO_WM_UNIT_DIAGRAM_CONTRAST_TITLE_CNT" val="2"/>
  <p:tag name="KSO_WM_UNIT_DIAGRAM_DIMENSION_TITLE_CNT" val="1"/>
  <p:tag name="KSO_WM_UNIT_VALUE" val="20"/>
  <p:tag name="KSO_WM_UNIT_HIGHLIGHT" val="0"/>
  <p:tag name="KSO_WM_UNIT_COMPATIBLE" val="0"/>
  <p:tag name="KSO_WM_UNIT_CLEAR" val="0"/>
  <p:tag name="KSO_WM_UNIT_PRESET_TEXT" val="单击此处添加副标题或详细文本描述"/>
  <p:tag name="KSO_WM_DIAGRAM_GROUP_CODE" val="r1-1"/>
  <p:tag name="KSO_WM_UNIT_TEXT_FILL_FORE_SCHEMECOLOR_INDEX" val="1"/>
  <p:tag name="KSO_WM_UNIT_TEXT_FILL_TYPE" val="1"/>
  <p:tag name="KSO_WM_UNIT_USESOURCEFORMAT_APPLY" val="0"/>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i"/>
  <p:tag name="KSO_WM_UNIT_INDEX" val="1_1"/>
  <p:tag name="KSO_WM_UNIT_ID" val="diagram20177683_1*r_i*1_1"/>
  <p:tag name="KSO_WM_UNIT_LAYERLEVEL" val="1_1"/>
  <p:tag name="KSO_WM_UNIT_DIAGRAM_CONTRAST_TITLE_CNT" val="2"/>
  <p:tag name="KSO_WM_UNIT_DIAGRAM_DIMENSION_TITLE_CNT" val="1"/>
  <p:tag name="KSO_WM_DIAGRAM_GROUP_CODE" val="r1-1"/>
  <p:tag name="KSO_WM_UNIT_USESOURCEFORMAT_APPLY" val="0"/>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0177683_1*i*1"/>
  <p:tag name="KSO_WM_TEMPLATE_CATEGORY" val="diagram"/>
  <p:tag name="KSO_WM_TEMPLATE_INDEX" val="20177683"/>
  <p:tag name="KSO_WM_UNIT_INDEX" val="1"/>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77683"/>
  <p:tag name="KSO_WM_UNIT_TYPE" val="a"/>
  <p:tag name="KSO_WM_UNIT_INDEX" val="1"/>
  <p:tag name="KSO_WM_UNIT_ID" val="diagram20177683_1*a*1"/>
  <p:tag name="KSO_WM_UNIT_LAYERLEVEL" val="1"/>
  <p:tag name="KSO_WM_UNIT_VALUE" val="6"/>
  <p:tag name="KSO_WM_UNIT_ISCONTENTSTITLE" val="0"/>
  <p:tag name="KSO_WM_UNIT_HIGHLIGHT" val="0"/>
  <p:tag name="KSO_WM_UNIT_COMPATIBLE" val="0"/>
  <p:tag name="KSO_WM_UNIT_CLEAR" val="0"/>
  <p:tag name="KSO_WM_UNIT_PRESET_TEXT" val="此处添加标题"/>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i"/>
  <p:tag name="KSO_WM_UNIT_INDEX" val="1_2"/>
  <p:tag name="KSO_WM_UNIT_ID" val="diagram20177683_1*r_i*1_2"/>
  <p:tag name="KSO_WM_UNIT_LAYERLEVEL" val="1_1"/>
  <p:tag name="KSO_WM_UNIT_DIAGRAM_CONTRAST_TITLE_CNT" val="2"/>
  <p:tag name="KSO_WM_UNIT_DIAGRAM_DIMENSION_TITLE_CNT" val="1"/>
  <p:tag name="KSO_WM_DIAGRAM_GROUP_CODE" val="r1-1"/>
  <p:tag name="KSO_WM_UNIT_FILL_FORE_SCHEMECOLOR_INDEX" val="6"/>
  <p:tag name="KSO_WM_UNIT_FILL_TYPE" val="1"/>
  <p:tag name="KSO_WM_UNIT_TEXT_FILL_FORE_SCHEMECOLOR_INDEX" val="13"/>
  <p:tag name="KSO_WM_UNIT_TEXT_FILL_TYPE" val="1"/>
  <p:tag name="KSO_WM_UNIT_USESOURCEFORMAT_APPLY" val="0"/>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i"/>
  <p:tag name="KSO_WM_UNIT_INDEX" val="1_3"/>
  <p:tag name="KSO_WM_UNIT_ID" val="diagram20177683_1*r_i*1_3"/>
  <p:tag name="KSO_WM_UNIT_LAYERLEVEL" val="1_1"/>
  <p:tag name="KSO_WM_UNIT_DIAGRAM_CONTRAST_TITLE_CNT" val="2"/>
  <p:tag name="KSO_WM_UNIT_DIAGRAM_DIMENSION_TITLE_CNT" val="1"/>
  <p:tag name="KSO_WM_DIAGRAM_GROUP_CODE" val="r1-1"/>
  <p:tag name="KSO_WM_UNIT_FILL_FORE_SCHEMECOLOR_INDEX" val="7"/>
  <p:tag name="KSO_WM_UNIT_FILL_TYPE" val="1"/>
  <p:tag name="KSO_WM_UNIT_TEXT_FILL_FORE_SCHEMECOLOR_INDEX" val="13"/>
  <p:tag name="KSO_WM_UNIT_TEXT_FILL_TYPE" val="1"/>
  <p:tag name="KSO_WM_UNIT_USESOURCEFORMAT_APPLY" val="0"/>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i"/>
  <p:tag name="KSO_WM_UNIT_INDEX" val="1_4"/>
  <p:tag name="KSO_WM_UNIT_ID" val="diagram20177683_1*r_i*1_4"/>
  <p:tag name="KSO_WM_UNIT_LAYERLEVEL" val="1_1"/>
  <p:tag name="KSO_WM_UNIT_DIAGRAM_CONTRAST_TITLE_CNT" val="2"/>
  <p:tag name="KSO_WM_UNIT_DIAGRAM_DIMENSION_TITLE_CNT" val="1"/>
  <p:tag name="KSO_WM_DIAGRAM_GROUP_CODE" val="r1-1"/>
  <p:tag name="KSO_WM_UNIT_FILL_FORE_SCHEMECOLOR_INDEX" val="2"/>
  <p:tag name="KSO_WM_UNIT_FILL_TYPE" val="1"/>
  <p:tag name="KSO_WM_UNIT_TEXT_FILL_FORE_SCHEMECOLOR_INDEX" val="13"/>
  <p:tag name="KSO_WM_UNIT_TEXT_FILL_TYPE" val="1"/>
  <p:tag name="KSO_WM_UNIT_USESOURCEFORMAT_APPLY" val="0"/>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i"/>
  <p:tag name="KSO_WM_UNIT_INDEX" val="1_5"/>
  <p:tag name="KSO_WM_UNIT_ID" val="diagram20177683_1*r_i*1_5"/>
  <p:tag name="KSO_WM_UNIT_LAYERLEVEL" val="1_1"/>
  <p:tag name="KSO_WM_UNIT_DIAGRAM_CONTRAST_TITLE_CNT" val="2"/>
  <p:tag name="KSO_WM_UNIT_DIAGRAM_DIMENSION_TITLE_CNT" val="1"/>
  <p:tag name="KSO_WM_DIAGRAM_GROUP_CODE" val="r1-1"/>
  <p:tag name="KSO_WM_UNIT_LINE_FORE_SCHEMECOLOR_INDEX" val="13"/>
  <p:tag name="KSO_WM_UNIT_LINE_FILL_TYPE" val="2"/>
  <p:tag name="KSO_WM_UNIT_USESOURCEFORMAT_APPLY" val="0"/>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77683"/>
  <p:tag name="KSO_WM_TAG_VERSION" val="1.0"/>
  <p:tag name="KSO_WM_BEAUTIFY_FLAG" val="#wm#"/>
  <p:tag name="KSO_WM_UNIT_TYPE" val="r_t"/>
  <p:tag name="KSO_WM_UNIT_INDEX" val="1_2"/>
  <p:tag name="KSO_WM_UNIT_ID" val="diagram20177683_1*r_t*1_2"/>
  <p:tag name="KSO_WM_UNIT_LAYERLEVEL" val="1_1"/>
  <p:tag name="KSO_WM_UNIT_DIAGRAM_CONTRAST_TITLE_CNT" val="2"/>
  <p:tag name="KSO_WM_UNIT_DIAGRAM_DIMENSION_TITLE_CNT" val="1"/>
  <p:tag name="KSO_WM_UNIT_VALUE" val="7"/>
  <p:tag name="KSO_WM_UNIT_HIGHLIGHT" val="0"/>
  <p:tag name="KSO_WM_UNIT_COMPATIBLE" val="0"/>
  <p:tag name="KSO_WM_UNIT_CLEAR" val="0"/>
  <p:tag name="KSO_WM_UNIT_PRESET_TEXT" val="云系统"/>
  <p:tag name="KSO_WM_DIAGRAM_GROUP_CODE" val="r1-1"/>
  <p:tag name="KSO_WM_UNIT_TEXT_FILL_FORE_SCHEMECOLOR_INDEX" val="1"/>
  <p:tag name="KSO_WM_UNIT_TEXT_FILL_TYPE" val="1"/>
  <p:tag name="KSO_WM_UNIT_USESOURCEFORMAT_APPLY" val="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u23jahli">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TotalTime>
  <Words>303</Words>
  <Application>Microsoft Office PowerPoint</Application>
  <PresentationFormat>宽屏</PresentationFormat>
  <Paragraphs>133</Paragraphs>
  <Slides>17</Slides>
  <Notes>17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等线</vt:lpstr>
      <vt:lpstr>华文隶书</vt:lpstr>
      <vt:lpstr>楷体</vt:lpstr>
      <vt:lpstr>微软雅黑</vt:lpstr>
      <vt:lpstr>Arial</vt:lpstr>
      <vt:lpstr>Bodoni MT Black</vt:lpstr>
      <vt:lpstr>Calibri</vt:lpstr>
      <vt:lpstr>Goudy Stout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商业计划书工作总结PPT模板</dc:title>
  <dc:creator>Administrator</dc:creator>
  <cp:lastModifiedBy>15087160436@163.com</cp:lastModifiedBy>
  <cp:revision>82</cp:revision>
  <dcterms:created xsi:type="dcterms:W3CDTF">2017-08-22T02:54:00Z</dcterms:created>
  <dcterms:modified xsi:type="dcterms:W3CDTF">2017-12-12T09:35:24Z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2052-10.1.0.7023</vt:lpwstr>
  </property>
</Properties>
</file>

<file path=docProps/thumbnail.jpeg>
</file>